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7" r:id="rId5"/>
    <p:sldId id="382" r:id="rId6"/>
    <p:sldId id="388" r:id="rId7"/>
    <p:sldId id="263" r:id="rId8"/>
    <p:sldId id="299" r:id="rId9"/>
    <p:sldId id="389" r:id="rId10"/>
    <p:sldId id="276" r:id="rId11"/>
    <p:sldId id="390" r:id="rId12"/>
    <p:sldId id="391" r:id="rId13"/>
    <p:sldId id="394" r:id="rId14"/>
    <p:sldId id="393" r:id="rId15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18"/>
      <p:bold r:id="rId19"/>
      <p:italic r:id="rId20"/>
      <p:boldItalic r:id="rId21"/>
    </p:embeddedFont>
    <p:embeddedFont>
      <p:font typeface="Proxima Nova Rg" panose="0200050603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EMPLATE" id="{B7059443-CCFB-8745-87A4-C942D3A454E3}">
          <p14:sldIdLst>
            <p14:sldId id="257"/>
            <p14:sldId id="382"/>
            <p14:sldId id="388"/>
            <p14:sldId id="263"/>
            <p14:sldId id="299"/>
            <p14:sldId id="389"/>
            <p14:sldId id="276"/>
            <p14:sldId id="390"/>
            <p14:sldId id="391"/>
            <p14:sldId id="394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10" roundtripDataSignature="AMtx7mjo7hB3lj2l8LsHWdUe10mxEAXt1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47C8DE-6E00-8748-DC54-BE201EEAAA57}" name="Jan Zlotnick" initials="JZ" userId="S::jan.zlotnick@sprinklr.com::412bb6cc-ca87-4649-89f4-e278829c59fd" providerId="AD"/>
  <p188:author id="{2B426BFA-D333-9586-022A-49606C9331CE}" name="Jordyn Byers" initials="JB" userId="S::jordyn.byers@sprinklr.com::b867c176-4bc0-4e7f-aaae-f03e9dc18f2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9C5322-CE69-4C17-9F11-074B851A5BDA}">
  <a:tblStyle styleId="{169C5322-CE69-4C17-9F11-074B851A5BD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/>
    <p:restoredTop sz="96327"/>
  </p:normalViewPr>
  <p:slideViewPr>
    <p:cSldViewPr snapToGrid="0">
      <p:cViewPr varScale="1">
        <p:scale>
          <a:sx n="164" d="100"/>
          <a:sy n="164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11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110" Type="http://customschemas.google.com/relationships/presentationmetadata" Target="metadata"/><Relationship Id="rId11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11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30-0649-9A49-0FD35027017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30-0649-9A49-0FD35027017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30-0649-9A49-0FD35027017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30-0649-9A49-0FD350270174}"/>
              </c:ext>
            </c:extLst>
          </c:dPt>
          <c:dLbls>
            <c:dLbl>
              <c:idx val="0"/>
              <c:layout>
                <c:manualLayout>
                  <c:x val="-0.14300558070466288"/>
                  <c:y val="0.17176966214215861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GRPC
</a:t>
                    </a:r>
                    <a:r>
                      <a:rPr lang="en-US" sz="1800" b="1" baseline="0" dirty="0"/>
                      <a:t>11%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D30-0649-9A49-0FD350270174}"/>
                </c:ext>
              </c:extLst>
            </c:dLbl>
            <c:dLbl>
              <c:idx val="1"/>
              <c:layout>
                <c:manualLayout>
                  <c:x val="-0.17476783748690494"/>
                  <c:y val="-0.1427706471342681"/>
                </c:manualLayout>
              </c:layout>
              <c:tx>
                <c:rich>
                  <a:bodyPr/>
                  <a:lstStyle/>
                  <a:p>
                    <a:fld id="{A7436352-5BA9-0242-88C7-52C7E28B251C}" type="CATEGORYNAME">
                      <a:rPr lang="en-US" b="0">
                        <a:solidFill>
                          <a:schemeClr val="tx1"/>
                        </a:solidFill>
                      </a:rPr>
                      <a:pPr/>
                      <a:t>[CATEGORY NAME]</a:t>
                    </a:fld>
                    <a:r>
                      <a:rPr lang="en-US" b="1" baseline="0" dirty="0">
                        <a:solidFill>
                          <a:schemeClr val="tx1"/>
                        </a:solidFill>
                      </a:rPr>
                      <a:t>
</a:t>
                    </a:r>
                    <a:fld id="{EC690B32-2BEB-F34F-94EF-3FCCAB56CCAF}" type="PERCENTAGE">
                      <a:rPr lang="en-US" sz="1800" b="1" baseline="0">
                        <a:solidFill>
                          <a:schemeClr val="tx1"/>
                        </a:solidFill>
                      </a:rPr>
                      <a:pPr/>
                      <a:t>[PERCENTAGE]</a:t>
                    </a:fld>
                    <a:endParaRPr lang="en-US" b="1" baseline="0" dirty="0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D30-0649-9A49-0FD350270174}"/>
                </c:ext>
              </c:extLst>
            </c:dLbl>
            <c:dLbl>
              <c:idx val="2"/>
              <c:layout>
                <c:manualLayout>
                  <c:x val="0.10260709285153306"/>
                  <c:y val="-0.23642584542634321"/>
                </c:manualLayout>
              </c:layout>
              <c:tx>
                <c:rich>
                  <a:bodyPr/>
                  <a:lstStyle/>
                  <a:p>
                    <a:endParaRPr lang="en-US" dirty="0"/>
                  </a:p>
                  <a:p>
                    <a:r>
                      <a:rPr lang="en-US" sz="1800" b="1" dirty="0"/>
                      <a:t>18%</a:t>
                    </a:r>
                  </a:p>
                  <a:p>
                    <a:fld id="{E39ADE9B-26ED-C04F-8685-2ED25991B881}" type="CATEGORYNAME">
                      <a:rPr lang="en-US" smtClean="0"/>
                      <a:pPr/>
                      <a:t>[CATEGORY NAME]</a:t>
                    </a:fld>
                    <a:endParaRPr lang="en-US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D30-0649-9A49-0FD350270174}"/>
                </c:ext>
              </c:extLst>
            </c:dLbl>
            <c:dLbl>
              <c:idx val="3"/>
              <c:layout>
                <c:manualLayout>
                  <c:x val="0.17819177591005511"/>
                  <c:y val="5.9842314793222939E-2"/>
                </c:manualLayout>
              </c:layout>
              <c:tx>
                <c:rich>
                  <a:bodyPr/>
                  <a:lstStyle/>
                  <a:p>
                    <a:fld id="{1C2C198B-8412-B042-AADE-A85953225B08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
</a:t>
                    </a:r>
                    <a:fld id="{E4C3A6FD-63C0-454C-951E-E8C4757FDA34}" type="PERCENTAGE">
                      <a:rPr lang="en-US" sz="1800" b="1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D30-0649-9A49-0FD3502701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Proxima Nova Rg" panose="02000506030000020004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GRPC Communication</c:v>
                </c:pt>
                <c:pt idx="1">
                  <c:v>SCREENSHOT</c:v>
                </c:pt>
                <c:pt idx="2">
                  <c:v>RENDER HTML</c:v>
                </c:pt>
                <c:pt idx="3">
                  <c:v>New Tab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100</c:v>
                </c:pt>
                <c:pt idx="2">
                  <c:v>40</c:v>
                </c:pt>
                <c:pt idx="3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30-0649-9A49-0FD350270174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oxima Nova Rg" panose="02000506030000020004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0.41887</cdr:x>
      <cdr:y>0.37391</cdr:y>
    </cdr:from>
    <cdr:to>
      <cdr:x>0.58113</cdr:x>
      <cdr:y>0.56354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D6F73CB3-3C8A-214B-AF13-641A62A870F0}"/>
            </a:ext>
          </a:extLst>
        </cdr:cNvPr>
        <cdr:cNvSpPr/>
      </cdr:nvSpPr>
      <cdr:spPr>
        <a:xfrm xmlns:a="http://schemas.openxmlformats.org/drawingml/2006/main">
          <a:off x="1757163" y="1342104"/>
          <a:ext cx="680643" cy="680643"/>
        </a:xfrm>
        <a:prstGeom xmlns:a="http://schemas.openxmlformats.org/drawingml/2006/main" prst="ellipse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25A77-121E-F648-A853-5F716212BC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AE6C2-4F6D-C04F-B2F5-E02CB624A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18ED8-CBD5-104F-9466-031836E7D6CC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60A20-328D-DD42-8AB4-5EAB48BE89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E0998-1EDA-4E46-BF26-C075E788BF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C3F2D-5BC8-824B-93B2-E8049D31E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48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logo box bigger</a:t>
            </a:r>
            <a:endParaRPr/>
          </a:p>
        </p:txBody>
      </p:sp>
      <p:sp>
        <p:nvSpPr>
          <p:cNvPr id="268" name="Google Shape;2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8" name="Google Shape;108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0386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579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336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583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1" userDrawn="1">
  <p:cSld name="Cover Slide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>
            <a:spLocks noGrp="1"/>
          </p:cNvSpPr>
          <p:nvPr>
            <p:ph type="ctrTitle" hasCustomPrompt="1"/>
          </p:nvPr>
        </p:nvSpPr>
        <p:spPr>
          <a:xfrm>
            <a:off x="800100" y="3359189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Title Goes Here</a:t>
            </a:r>
            <a:endParaRPr/>
          </a:p>
        </p:txBody>
      </p:sp>
      <p:cxnSp>
        <p:nvCxnSpPr>
          <p:cNvPr id="18" name="Google Shape;18;p52"/>
          <p:cNvCxnSpPr/>
          <p:nvPr/>
        </p:nvCxnSpPr>
        <p:spPr>
          <a:xfrm>
            <a:off x="3886200" y="4080347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5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834671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0" name="Google Shape;20;p52"/>
          <p:cNvSpPr txBox="1">
            <a:spLocks noGrp="1"/>
          </p:cNvSpPr>
          <p:nvPr>
            <p:ph type="subTitle" idx="1"/>
          </p:nvPr>
        </p:nvSpPr>
        <p:spPr>
          <a:xfrm>
            <a:off x="800100" y="4342606"/>
            <a:ext cx="7543800" cy="20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cxnSp>
        <p:nvCxnSpPr>
          <p:cNvPr id="21" name="Google Shape;21;p52"/>
          <p:cNvCxnSpPr>
            <a:endCxn id="19" idx="0"/>
          </p:cNvCxnSpPr>
          <p:nvPr/>
        </p:nvCxnSpPr>
        <p:spPr>
          <a:xfrm rot="10800000">
            <a:off x="4572000" y="0"/>
            <a:ext cx="0" cy="11046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22;p52"/>
          <p:cNvCxnSpPr>
            <a:endCxn id="19" idx="1"/>
          </p:cNvCxnSpPr>
          <p:nvPr/>
        </p:nvCxnSpPr>
        <p:spPr>
          <a:xfrm rot="10800000">
            <a:off x="0" y="1417335"/>
            <a:ext cx="37953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23;p52"/>
          <p:cNvCxnSpPr>
            <a:endCxn id="19" idx="3"/>
          </p:cNvCxnSpPr>
          <p:nvPr/>
        </p:nvCxnSpPr>
        <p:spPr>
          <a:xfrm>
            <a:off x="5257800" y="1417335"/>
            <a:ext cx="38862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24;p52"/>
          <p:cNvCxnSpPr>
            <a:endCxn id="19" idx="2"/>
          </p:cNvCxnSpPr>
          <p:nvPr/>
        </p:nvCxnSpPr>
        <p:spPr>
          <a:xfrm>
            <a:off x="4572000" y="1784371"/>
            <a:ext cx="0" cy="10503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5" name="Google Shape;25;p5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18693"/>
            <a:ext cx="1424129" cy="5248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9E7F08-0D69-7F48-8819-CECB020470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95425" y="4618693"/>
            <a:ext cx="1290162" cy="437495"/>
          </a:xfrm>
          <a:solidFill>
            <a:schemeClr val="bg1">
              <a:lumMod val="85000"/>
              <a:alpha val="0"/>
            </a:schemeClr>
          </a:solidFill>
        </p:spPr>
        <p:txBody>
          <a:bodyPr anchor="ctr">
            <a:noAutofit/>
          </a:bodyPr>
          <a:lstStyle>
            <a:lvl1pPr algn="ctr">
              <a:defRPr sz="1000"/>
            </a:lvl1pPr>
          </a:lstStyle>
          <a:p>
            <a:r>
              <a:rPr lang="en-US"/>
              <a:t>LOGO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Circ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3;p72">
            <a:extLst>
              <a:ext uri="{FF2B5EF4-FFF2-40B4-BE49-F238E27FC236}">
                <a16:creationId xmlns:a16="http://schemas.microsoft.com/office/drawing/2014/main" id="{0AF36FEC-14F5-D410-A7E4-F0ABF1903669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66291" y="2571749"/>
            <a:ext cx="4225781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Section Title Goes Here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787F0-ADC4-185D-C719-7749D1220B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2072" y="-1"/>
            <a:ext cx="4451927" cy="5143501"/>
          </a:xfrm>
          <a:prstGeom prst="rect">
            <a:avLst/>
          </a:prstGeom>
        </p:spPr>
      </p:pic>
      <p:sp>
        <p:nvSpPr>
          <p:cNvPr id="5" name="Google Shape;32;p57">
            <a:extLst>
              <a:ext uri="{FF2B5EF4-FFF2-40B4-BE49-F238E27FC236}">
                <a16:creationId xmlns:a16="http://schemas.microsoft.com/office/drawing/2014/main" id="{209C36F6-E01A-1B25-162A-33B0833E3682}"/>
              </a:ext>
            </a:extLst>
          </p:cNvPr>
          <p:cNvSpPr txBox="1"/>
          <p:nvPr userDrawn="1"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6" name="Google Shape;327;p8">
            <a:extLst>
              <a:ext uri="{FF2B5EF4-FFF2-40B4-BE49-F238E27FC236}">
                <a16:creationId xmlns:a16="http://schemas.microsoft.com/office/drawing/2014/main" id="{7132E16B-88D8-35D8-CB46-241D02B0DFE4}"/>
              </a:ext>
            </a:extLst>
          </p:cNvPr>
          <p:cNvSpPr txBox="1"/>
          <p:nvPr userDrawn="1"/>
        </p:nvSpPr>
        <p:spPr>
          <a:xfrm>
            <a:off x="6237413" y="4830722"/>
            <a:ext cx="252192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600"/>
            </a:pPr>
            <a:r>
              <a:rPr lang="en-US" sz="800" b="0" i="0" u="none" strike="noStrike" cap="none">
                <a:solidFill>
                  <a:schemeClr val="bg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Un-siloed teams. Happier customers.</a:t>
            </a:r>
            <a:r>
              <a:rPr lang="en-US" sz="800" b="0" i="0" u="none" strike="noStrike" baseline="300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™</a:t>
            </a:r>
            <a:endParaRPr sz="800" b="0" i="0" u="none" strike="noStrike" cap="none" baseline="3000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8;p62">
            <a:extLst>
              <a:ext uri="{FF2B5EF4-FFF2-40B4-BE49-F238E27FC236}">
                <a16:creationId xmlns:a16="http://schemas.microsoft.com/office/drawing/2014/main" id="{B9D38BFD-EA07-0E60-7D35-C08E541831F8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7;p60">
            <a:extLst>
              <a:ext uri="{FF2B5EF4-FFF2-40B4-BE49-F238E27FC236}">
                <a16:creationId xmlns:a16="http://schemas.microsoft.com/office/drawing/2014/main" id="{24F97B1A-D5A3-56BB-5568-595AE0D6631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66291" y="2290966"/>
            <a:ext cx="3547950" cy="24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1" spc="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sz="1200" b="1"/>
              <a:t>EYEBROW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Circ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D0FE7-C867-C19C-047B-2913B4955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836" y="-1"/>
            <a:ext cx="4461164" cy="5143501"/>
          </a:xfrm>
          <a:prstGeom prst="rect">
            <a:avLst/>
          </a:prstGeom>
        </p:spPr>
      </p:pic>
      <p:sp>
        <p:nvSpPr>
          <p:cNvPr id="4" name="Google Shape;32;p57">
            <a:extLst>
              <a:ext uri="{FF2B5EF4-FFF2-40B4-BE49-F238E27FC236}">
                <a16:creationId xmlns:a16="http://schemas.microsoft.com/office/drawing/2014/main" id="{43A498F0-5308-4B55-BF0E-1D2BED05BBBD}"/>
              </a:ext>
            </a:extLst>
          </p:cNvPr>
          <p:cNvSpPr txBox="1"/>
          <p:nvPr userDrawn="1"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5" name="Google Shape;327;p8">
            <a:extLst>
              <a:ext uri="{FF2B5EF4-FFF2-40B4-BE49-F238E27FC236}">
                <a16:creationId xmlns:a16="http://schemas.microsoft.com/office/drawing/2014/main" id="{93F9044B-D865-88D8-FEEB-34546BA271ED}"/>
              </a:ext>
            </a:extLst>
          </p:cNvPr>
          <p:cNvSpPr txBox="1"/>
          <p:nvPr userDrawn="1"/>
        </p:nvSpPr>
        <p:spPr>
          <a:xfrm>
            <a:off x="6237413" y="4830722"/>
            <a:ext cx="252192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600"/>
            </a:pPr>
            <a:r>
              <a:rPr lang="en-US" sz="800" b="0" i="0" u="none" strike="noStrike" cap="none">
                <a:solidFill>
                  <a:schemeClr val="bg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Un-siloed teams. Happier customers.</a:t>
            </a:r>
            <a:r>
              <a:rPr lang="en-US" sz="800" b="0" i="0" u="none" strike="noStrike" baseline="300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™</a:t>
            </a:r>
            <a:endParaRPr sz="800" b="0" i="0" u="none" strike="noStrike" cap="none" baseline="3000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78;p62">
            <a:extLst>
              <a:ext uri="{FF2B5EF4-FFF2-40B4-BE49-F238E27FC236}">
                <a16:creationId xmlns:a16="http://schemas.microsoft.com/office/drawing/2014/main" id="{0D7FC74D-5DD4-6068-C1D4-C27CF9E7BA62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;p72">
            <a:extLst>
              <a:ext uri="{FF2B5EF4-FFF2-40B4-BE49-F238E27FC236}">
                <a16:creationId xmlns:a16="http://schemas.microsoft.com/office/drawing/2014/main" id="{6ECF1B03-2E7A-BB83-325C-8BD4B82EACD4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66291" y="2571749"/>
            <a:ext cx="4225781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Section Title Goes Here</a:t>
            </a:r>
            <a:endParaRPr/>
          </a:p>
        </p:txBody>
      </p:sp>
      <p:sp>
        <p:nvSpPr>
          <p:cNvPr id="8" name="Google Shape;47;p60">
            <a:extLst>
              <a:ext uri="{FF2B5EF4-FFF2-40B4-BE49-F238E27FC236}">
                <a16:creationId xmlns:a16="http://schemas.microsoft.com/office/drawing/2014/main" id="{1000E9B1-FA5F-73D8-1170-0804FB3A3C9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66291" y="2290966"/>
            <a:ext cx="3547950" cy="24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1" spc="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sz="1200" b="1"/>
              <a:t>EYEBROW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2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Circl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2;p57">
            <a:extLst>
              <a:ext uri="{FF2B5EF4-FFF2-40B4-BE49-F238E27FC236}">
                <a16:creationId xmlns:a16="http://schemas.microsoft.com/office/drawing/2014/main" id="{7CDF1527-C115-DB2C-CBDC-470DD4F7E2EC}"/>
              </a:ext>
            </a:extLst>
          </p:cNvPr>
          <p:cNvSpPr txBox="1"/>
          <p:nvPr userDrawn="1"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2159B-F957-0933-30AF-3F746A7E0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2072" y="-1"/>
            <a:ext cx="4451927" cy="5143501"/>
          </a:xfrm>
          <a:prstGeom prst="rect">
            <a:avLst/>
          </a:prstGeom>
        </p:spPr>
      </p:pic>
      <p:sp>
        <p:nvSpPr>
          <p:cNvPr id="5" name="Google Shape;327;p8">
            <a:extLst>
              <a:ext uri="{FF2B5EF4-FFF2-40B4-BE49-F238E27FC236}">
                <a16:creationId xmlns:a16="http://schemas.microsoft.com/office/drawing/2014/main" id="{7E43191E-A8BD-5AD0-CDE2-E3C90335C4F6}"/>
              </a:ext>
            </a:extLst>
          </p:cNvPr>
          <p:cNvSpPr txBox="1"/>
          <p:nvPr userDrawn="1"/>
        </p:nvSpPr>
        <p:spPr>
          <a:xfrm>
            <a:off x="6237413" y="4830722"/>
            <a:ext cx="252192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600"/>
            </a:pPr>
            <a:r>
              <a:rPr lang="en-US" sz="800" b="0" i="0" u="none" strike="noStrike" cap="none">
                <a:solidFill>
                  <a:schemeClr val="bg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Un-siloed teams. Happier customers.</a:t>
            </a:r>
            <a:r>
              <a:rPr lang="en-US" sz="800" b="0" i="0" u="none" strike="noStrike" baseline="3000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™</a:t>
            </a:r>
            <a:endParaRPr sz="800" b="0" i="0" u="none" strike="noStrike" cap="none" baseline="3000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78;p62">
            <a:extLst>
              <a:ext uri="{FF2B5EF4-FFF2-40B4-BE49-F238E27FC236}">
                <a16:creationId xmlns:a16="http://schemas.microsoft.com/office/drawing/2014/main" id="{409B5237-FA94-B094-A2F4-C39C0CBE6B67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;p72">
            <a:extLst>
              <a:ext uri="{FF2B5EF4-FFF2-40B4-BE49-F238E27FC236}">
                <a16:creationId xmlns:a16="http://schemas.microsoft.com/office/drawing/2014/main" id="{7FF3CDAA-710F-52F8-A076-34D8640CBB7F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66291" y="2571749"/>
            <a:ext cx="4225781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Section Title Goes Here</a:t>
            </a:r>
            <a:endParaRPr/>
          </a:p>
        </p:txBody>
      </p:sp>
      <p:sp>
        <p:nvSpPr>
          <p:cNvPr id="8" name="Google Shape;47;p60">
            <a:extLst>
              <a:ext uri="{FF2B5EF4-FFF2-40B4-BE49-F238E27FC236}">
                <a16:creationId xmlns:a16="http://schemas.microsoft.com/office/drawing/2014/main" id="{02C34270-5C1E-564D-4E45-257F1D8A43B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66291" y="2290966"/>
            <a:ext cx="3547950" cy="24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1" spc="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sz="1200" b="1"/>
              <a:t>EYEBROW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2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Visual Copy - Right" userDrawn="1">
  <p:cSld name="1/2 Visual Copy - Righ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7"/>
          <p:cNvSpPr txBox="1">
            <a:spLocks noGrp="1"/>
          </p:cNvSpPr>
          <p:nvPr>
            <p:ph type="title" hasCustomPrompt="1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Headline goes here</a:t>
            </a:r>
            <a:endParaRPr/>
          </a:p>
        </p:txBody>
      </p:sp>
      <p:sp>
        <p:nvSpPr>
          <p:cNvPr id="109" name="Google Shape;109;p67"/>
          <p:cNvSpPr txBox="1">
            <a:spLocks noGrp="1"/>
          </p:cNvSpPr>
          <p:nvPr>
            <p:ph type="body" idx="1"/>
          </p:nvPr>
        </p:nvSpPr>
        <p:spPr>
          <a:xfrm>
            <a:off x="4611757" y="1206499"/>
            <a:ext cx="4074377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0" name="Google Shape;110;p67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pic>
        <p:nvPicPr>
          <p:cNvPr id="111" name="Google Shape;111;p67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4;p8">
            <a:extLst>
              <a:ext uri="{FF2B5EF4-FFF2-40B4-BE49-F238E27FC236}">
                <a16:creationId xmlns:a16="http://schemas.microsoft.com/office/drawing/2014/main" id="{FF423340-A7DA-CF62-FD13-C6BDA274B39C}"/>
              </a:ext>
            </a:extLst>
          </p:cNvPr>
          <p:cNvSpPr txBox="1"/>
          <p:nvPr userDrawn="1"/>
        </p:nvSpPr>
        <p:spPr>
          <a:xfrm>
            <a:off x="476339" y="4839484"/>
            <a:ext cx="208445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2024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Sprinklr, Inc. All rights reserved.</a:t>
            </a:r>
            <a:r>
              <a:rPr lang="en-US" sz="600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7;p8">
            <a:extLst>
              <a:ext uri="{FF2B5EF4-FFF2-40B4-BE49-F238E27FC236}">
                <a16:creationId xmlns:a16="http://schemas.microsoft.com/office/drawing/2014/main" id="{4A60B21B-B7E4-C6F2-0A2B-4DC77415460D}"/>
              </a:ext>
            </a:extLst>
          </p:cNvPr>
          <p:cNvSpPr txBox="1"/>
          <p:nvPr userDrawn="1"/>
        </p:nvSpPr>
        <p:spPr>
          <a:xfrm>
            <a:off x="6237413" y="4830722"/>
            <a:ext cx="252192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600"/>
            </a:pPr>
            <a:r>
              <a:rPr lang="en-US" sz="800" b="0" i="0" u="none" strike="noStrike" cap="none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Un-siloed teams. Happier customers.</a:t>
            </a:r>
            <a:r>
              <a:rPr lang="en-US" sz="800" b="0" i="0" u="none" strike="noStrike" baseline="300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™</a:t>
            </a:r>
            <a:endParaRPr sz="800" b="0" i="0" u="none" strike="noStrike" cap="none" baseline="300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EA27C8F-7497-3244-B531-77CFD16452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4646" y="1206499"/>
            <a:ext cx="4114135" cy="3333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83967-6E5D-A142-364E-631320601D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37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D8AD-E9F9-E2AD-E3C9-6D5D57D7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0229B-1C99-6AA5-18DD-AA5290B65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A7672-1334-E925-C12E-12C6547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07AD0-A8A7-0440-B407-023023034383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8FA03-4DEB-ABFB-A098-E61CABB7F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230C-757E-D371-8D50-6531FBA8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F399C-3BAA-8245-8361-0C7E7AE7A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52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5 Visual Copy - Left" userDrawn="1">
  <p:cSld name="1/5 Visual Copy - Lef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6"/>
          <p:cNvSpPr txBox="1">
            <a:spLocks noGrp="1"/>
          </p:cNvSpPr>
          <p:nvPr>
            <p:ph type="body" idx="2"/>
          </p:nvPr>
        </p:nvSpPr>
        <p:spPr>
          <a:xfrm>
            <a:off x="457863" y="1206499"/>
            <a:ext cx="3934127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4" name="Google Shape;104;p66"/>
          <p:cNvSpPr txBox="1">
            <a:spLocks noGrp="1"/>
          </p:cNvSpPr>
          <p:nvPr>
            <p:ph type="title" hasCustomPrompt="1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Headline goes here</a:t>
            </a:r>
            <a:endParaRPr/>
          </a:p>
        </p:txBody>
      </p:sp>
      <p:sp>
        <p:nvSpPr>
          <p:cNvPr id="105" name="Google Shape;105;p66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pic>
        <p:nvPicPr>
          <p:cNvPr id="106" name="Google Shape;106;p6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4;p8">
            <a:extLst>
              <a:ext uri="{FF2B5EF4-FFF2-40B4-BE49-F238E27FC236}">
                <a16:creationId xmlns:a16="http://schemas.microsoft.com/office/drawing/2014/main" id="{29A7DA52-F3A6-0816-9B29-5B5D25056FDE}"/>
              </a:ext>
            </a:extLst>
          </p:cNvPr>
          <p:cNvSpPr txBox="1"/>
          <p:nvPr userDrawn="1"/>
        </p:nvSpPr>
        <p:spPr>
          <a:xfrm>
            <a:off x="476339" y="4839484"/>
            <a:ext cx="208445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2024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Sprinklr, Inc. All rights reserved.</a:t>
            </a:r>
            <a:r>
              <a:rPr lang="en-US" sz="600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 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7;p8">
            <a:extLst>
              <a:ext uri="{FF2B5EF4-FFF2-40B4-BE49-F238E27FC236}">
                <a16:creationId xmlns:a16="http://schemas.microsoft.com/office/drawing/2014/main" id="{B473BA57-5663-DCD5-73C1-DB5E61091F5E}"/>
              </a:ext>
            </a:extLst>
          </p:cNvPr>
          <p:cNvSpPr txBox="1"/>
          <p:nvPr userDrawn="1"/>
        </p:nvSpPr>
        <p:spPr>
          <a:xfrm>
            <a:off x="6237413" y="4830722"/>
            <a:ext cx="252192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600"/>
            </a:pPr>
            <a:r>
              <a:rPr lang="en-US" sz="800" b="0" i="0" u="none" strike="noStrike" cap="none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Un-siloed teams. Happier customers.</a:t>
            </a:r>
            <a:r>
              <a:rPr lang="en-US" sz="800" b="0" i="0" u="none" strike="noStrike" baseline="300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™</a:t>
            </a:r>
            <a:endParaRPr sz="800" b="0" i="0" u="none" strike="noStrike" cap="none" baseline="300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D8ADE5F-D3E6-7745-BB2E-8E674B5BD4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0" y="1206499"/>
            <a:ext cx="4114136" cy="3333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863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py + Bullets" preserve="1" userDrawn="1">
  <p:cSld name="1_Title + Copy + Bulle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8A9CB0-C7A8-9D47-B2D6-805277EEC2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5523"/>
            <a:ext cx="9144000" cy="4543345"/>
          </a:xfrm>
          <a:prstGeom prst="rect">
            <a:avLst/>
          </a:prstGeom>
        </p:spPr>
      </p:pic>
      <p:sp>
        <p:nvSpPr>
          <p:cNvPr id="7" name="Google Shape;120;p68">
            <a:extLst>
              <a:ext uri="{FF2B5EF4-FFF2-40B4-BE49-F238E27FC236}">
                <a16:creationId xmlns:a16="http://schemas.microsoft.com/office/drawing/2014/main" id="{73340649-1E5D-CD4D-8C87-153C9961ABF6}"/>
              </a:ext>
            </a:extLst>
          </p:cNvPr>
          <p:cNvSpPr txBox="1"/>
          <p:nvPr userDrawn="1"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chemeClr val="tx1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36" name="Google Shape;36;p58"/>
          <p:cNvSpPr txBox="1">
            <a:spLocks noGrp="1"/>
          </p:cNvSpPr>
          <p:nvPr>
            <p:ph type="title" hasCustomPrompt="1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Headline goes here</a:t>
            </a:r>
            <a:endParaRPr/>
          </a:p>
        </p:txBody>
      </p:sp>
      <p:pic>
        <p:nvPicPr>
          <p:cNvPr id="38" name="Google Shape;38;p5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4;p8">
            <a:extLst>
              <a:ext uri="{FF2B5EF4-FFF2-40B4-BE49-F238E27FC236}">
                <a16:creationId xmlns:a16="http://schemas.microsoft.com/office/drawing/2014/main" id="{15FBD708-CB16-E693-366D-92AEB925603C}"/>
              </a:ext>
            </a:extLst>
          </p:cNvPr>
          <p:cNvSpPr txBox="1"/>
          <p:nvPr userDrawn="1"/>
        </p:nvSpPr>
        <p:spPr>
          <a:xfrm>
            <a:off x="476339" y="4839484"/>
            <a:ext cx="208445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600"/>
            </a:pPr>
            <a:r>
              <a:rPr lang="en-US" sz="600" b="0" i="0" u="none" strike="noStrike" cap="none" dirty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© </a:t>
            </a:r>
            <a:r>
              <a:rPr lang="en-US" sz="600" dirty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2024 </a:t>
            </a:r>
            <a:r>
              <a:rPr lang="en-US" sz="600" b="0" i="0" u="none" strike="noStrike" cap="none" dirty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Sprinklr, Inc. All rights reserved.</a:t>
            </a:r>
            <a:r>
              <a:rPr lang="en-US" sz="600" dirty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  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7;p8">
            <a:extLst>
              <a:ext uri="{FF2B5EF4-FFF2-40B4-BE49-F238E27FC236}">
                <a16:creationId xmlns:a16="http://schemas.microsoft.com/office/drawing/2014/main" id="{AD7C5522-B064-6BDC-FB89-3FEA45A099CF}"/>
              </a:ext>
            </a:extLst>
          </p:cNvPr>
          <p:cNvSpPr txBox="1"/>
          <p:nvPr userDrawn="1"/>
        </p:nvSpPr>
        <p:spPr>
          <a:xfrm>
            <a:off x="6237413" y="4830722"/>
            <a:ext cx="252192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600"/>
            </a:pPr>
            <a:r>
              <a:rPr lang="en-US" sz="800" b="0" i="0" u="none" strike="noStrike" cap="none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Un-siloed teams. Happier customers.</a:t>
            </a:r>
            <a:r>
              <a:rPr lang="en-US" sz="800" b="0" i="0" u="none" strike="noStrike" baseline="300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™</a:t>
            </a:r>
            <a:endParaRPr sz="800" b="0" i="0" u="none" strike="noStrike" cap="none" baseline="300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;p58">
            <a:extLst>
              <a:ext uri="{FF2B5EF4-FFF2-40B4-BE49-F238E27FC236}">
                <a16:creationId xmlns:a16="http://schemas.microsoft.com/office/drawing/2014/main" id="{1ABD4C4C-D676-FA91-2FDC-35632EE38C17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863" y="1206500"/>
            <a:ext cx="8228271" cy="333360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Never exceed 6 bullets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Bullet 1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Bullet 2</a:t>
            </a:r>
          </a:p>
          <a:p>
            <a:pPr marL="465138" lvl="1" indent="-233361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Bullet 3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423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 + Copy" preserve="1">
  <p:cSld name="1_Title + Subhead + Cop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>
            <a:spLocks noGrp="1"/>
          </p:cNvSpPr>
          <p:nvPr>
            <p:ph type="body" idx="1"/>
          </p:nvPr>
        </p:nvSpPr>
        <p:spPr>
          <a:xfrm>
            <a:off x="457863" y="1382558"/>
            <a:ext cx="8228271" cy="315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00" rIns="91440" bIns="45700" anchor="t" anchorCtr="0">
            <a:normAutofit/>
          </a:bodyPr>
          <a:lstStyle>
            <a:lvl1pPr marL="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>
                <a:solidFill>
                  <a:schemeClr val="accent5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Google Shape;41;p59"/>
          <p:cNvSpPr txBox="1">
            <a:spLocks noGrp="1"/>
          </p:cNvSpPr>
          <p:nvPr>
            <p:ph type="title" hasCustomPrompt="1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Headline goes here</a:t>
            </a:r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body" idx="2"/>
          </p:nvPr>
        </p:nvSpPr>
        <p:spPr>
          <a:xfrm>
            <a:off x="457863" y="877790"/>
            <a:ext cx="8228272" cy="50476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40" tIns="45720" rIns="91440" bIns="45720" anchor="t" anchorCtr="0">
            <a:noAutofit/>
          </a:bodyPr>
          <a:lstStyle>
            <a:lvl1pPr marL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Proxima Nova Rg" panose="02000506030000020004" pitchFamily="2" charset="0"/>
                <a:ea typeface="Open Sans"/>
                <a:cs typeface="Open Sans"/>
                <a:sym typeface="Open Sans"/>
              </a:defRPr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Google Shape;43;p59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pic>
        <p:nvPicPr>
          <p:cNvPr id="44" name="Google Shape;44;p59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4;p8">
            <a:extLst>
              <a:ext uri="{FF2B5EF4-FFF2-40B4-BE49-F238E27FC236}">
                <a16:creationId xmlns:a16="http://schemas.microsoft.com/office/drawing/2014/main" id="{E1D98780-4C7A-FF40-694E-B086CA69A3CB}"/>
              </a:ext>
            </a:extLst>
          </p:cNvPr>
          <p:cNvSpPr txBox="1"/>
          <p:nvPr userDrawn="1"/>
        </p:nvSpPr>
        <p:spPr>
          <a:xfrm>
            <a:off x="476339" y="4839484"/>
            <a:ext cx="208445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600"/>
            </a:pPr>
            <a:r>
              <a:rPr lang="en-US" sz="600" b="0" i="0" u="none" strike="noStrike" cap="none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© </a:t>
            </a:r>
            <a:r>
              <a:rPr lang="en-US" sz="600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2024 </a:t>
            </a:r>
            <a:r>
              <a:rPr lang="en-US" sz="600" b="0" i="0" u="none" strike="noStrike" cap="none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Sprinklr, Inc. All rights reserved.</a:t>
            </a:r>
            <a:r>
              <a:rPr lang="en-US" sz="600" dirty="0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  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7;p8">
            <a:extLst>
              <a:ext uri="{FF2B5EF4-FFF2-40B4-BE49-F238E27FC236}">
                <a16:creationId xmlns:a16="http://schemas.microsoft.com/office/drawing/2014/main" id="{EB3F6998-5885-9A45-4BA9-FA5F32975F58}"/>
              </a:ext>
            </a:extLst>
          </p:cNvPr>
          <p:cNvSpPr txBox="1"/>
          <p:nvPr userDrawn="1"/>
        </p:nvSpPr>
        <p:spPr>
          <a:xfrm>
            <a:off x="6237413" y="4830722"/>
            <a:ext cx="252192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600"/>
            </a:pPr>
            <a:r>
              <a:rPr lang="en-US" sz="800" b="0" i="0" u="none" strike="noStrike" cap="none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Un-siloed teams. Happier customers.</a:t>
            </a:r>
            <a:r>
              <a:rPr lang="en-US" sz="800" b="0" i="0" u="none" strike="noStrike" baseline="300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™</a:t>
            </a:r>
            <a:endParaRPr sz="800" b="0" i="0" u="none" strike="noStrike" cap="none" baseline="300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453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head + Copy" userDrawn="1">
  <p:cSld name="Title + Subhead + Cop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AB0FAE-3135-3144-8E6F-F493F9396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5523"/>
            <a:ext cx="9144000" cy="4543345"/>
          </a:xfrm>
          <a:prstGeom prst="rect">
            <a:avLst/>
          </a:prstGeom>
        </p:spPr>
      </p:pic>
      <p:sp>
        <p:nvSpPr>
          <p:cNvPr id="8" name="Google Shape;120;p68">
            <a:extLst>
              <a:ext uri="{FF2B5EF4-FFF2-40B4-BE49-F238E27FC236}">
                <a16:creationId xmlns:a16="http://schemas.microsoft.com/office/drawing/2014/main" id="{76F9A67E-3DB9-AA42-8060-7891CB9CBD4D}"/>
              </a:ext>
            </a:extLst>
          </p:cNvPr>
          <p:cNvSpPr txBox="1"/>
          <p:nvPr userDrawn="1"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chemeClr val="tx1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41" name="Google Shape;41;p59"/>
          <p:cNvSpPr txBox="1">
            <a:spLocks noGrp="1"/>
          </p:cNvSpPr>
          <p:nvPr>
            <p:ph type="title" hasCustomPrompt="1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Headline goes here</a:t>
            </a:r>
            <a:endParaRPr/>
          </a:p>
        </p:txBody>
      </p:sp>
      <p:pic>
        <p:nvPicPr>
          <p:cNvPr id="44" name="Google Shape;44;p5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4;p8">
            <a:extLst>
              <a:ext uri="{FF2B5EF4-FFF2-40B4-BE49-F238E27FC236}">
                <a16:creationId xmlns:a16="http://schemas.microsoft.com/office/drawing/2014/main" id="{912DA1F8-72CD-85DE-591D-7AB719593E34}"/>
              </a:ext>
            </a:extLst>
          </p:cNvPr>
          <p:cNvSpPr txBox="1"/>
          <p:nvPr userDrawn="1"/>
        </p:nvSpPr>
        <p:spPr>
          <a:xfrm>
            <a:off x="476339" y="4839484"/>
            <a:ext cx="208445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600"/>
            </a:pPr>
            <a:r>
              <a:rPr lang="en-US" sz="600" b="0" i="0" u="none" strike="noStrike" cap="none" dirty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© </a:t>
            </a:r>
            <a:r>
              <a:rPr lang="en-US" sz="600" dirty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2024 </a:t>
            </a:r>
            <a:r>
              <a:rPr lang="en-US" sz="600" b="0" i="0" u="none" strike="noStrike" cap="none" dirty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Sprinklr, Inc. All rights reserved.</a:t>
            </a:r>
            <a:r>
              <a:rPr lang="en-US" sz="600" dirty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  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27;p8">
            <a:extLst>
              <a:ext uri="{FF2B5EF4-FFF2-40B4-BE49-F238E27FC236}">
                <a16:creationId xmlns:a16="http://schemas.microsoft.com/office/drawing/2014/main" id="{EEC1A272-FE88-6CBE-5211-4488064C9BFD}"/>
              </a:ext>
            </a:extLst>
          </p:cNvPr>
          <p:cNvSpPr txBox="1"/>
          <p:nvPr userDrawn="1"/>
        </p:nvSpPr>
        <p:spPr>
          <a:xfrm>
            <a:off x="6237413" y="4830722"/>
            <a:ext cx="252192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600"/>
            </a:pPr>
            <a:r>
              <a:rPr lang="en-US" sz="800" b="0" i="0" u="none" strike="noStrike" cap="none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Un-siloed teams. Happier customers.</a:t>
            </a:r>
            <a:r>
              <a:rPr lang="en-US" sz="800" b="0" i="0" u="none" strike="noStrike" baseline="300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™</a:t>
            </a:r>
            <a:endParaRPr sz="800" b="0" i="0" u="none" strike="noStrike" cap="none" baseline="300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0;p59">
            <a:extLst>
              <a:ext uri="{FF2B5EF4-FFF2-40B4-BE49-F238E27FC236}">
                <a16:creationId xmlns:a16="http://schemas.microsoft.com/office/drawing/2014/main" id="{1FF43BFA-AFAE-A9C0-2474-DADEFAFF85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863" y="1382558"/>
            <a:ext cx="8228271" cy="315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45700" rIns="91440" bIns="45700" anchor="t" anchorCtr="0">
            <a:normAutofit/>
          </a:bodyPr>
          <a:lstStyle>
            <a:lvl1pPr marL="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>
                <a:solidFill>
                  <a:schemeClr val="accent5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Google Shape;42;p59">
            <a:extLst>
              <a:ext uri="{FF2B5EF4-FFF2-40B4-BE49-F238E27FC236}">
                <a16:creationId xmlns:a16="http://schemas.microsoft.com/office/drawing/2014/main" id="{BD32DEE0-87E6-4FCA-7217-1D38A4E953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57863" y="877790"/>
            <a:ext cx="8228272" cy="504767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40" tIns="45720" rIns="91440" bIns="45720" anchor="t" anchorCtr="0">
            <a:noAutofit/>
          </a:bodyPr>
          <a:lstStyle>
            <a:lvl1pPr marL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Proxima Nova Rg" panose="02000506030000020004" pitchFamily="2" charset="0"/>
                <a:ea typeface="Open Sans"/>
                <a:cs typeface="Open Sans"/>
                <a:sym typeface="Open Sans"/>
              </a:defRPr>
            </a:lvl1pPr>
            <a:lvl2pPr marL="914400" lvl="1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E9EFF-D55F-204E-ABD0-399AFB7413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173;p72">
            <a:extLst>
              <a:ext uri="{FF2B5EF4-FFF2-40B4-BE49-F238E27FC236}">
                <a16:creationId xmlns:a16="http://schemas.microsoft.com/office/drawing/2014/main" id="{B66C8871-65E3-DA47-A35F-6411E791449A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Section Title Goes Here</a:t>
            </a:r>
            <a:endParaRPr/>
          </a:p>
        </p:txBody>
      </p:sp>
      <p:pic>
        <p:nvPicPr>
          <p:cNvPr id="5" name="Google Shape;78;p62">
            <a:extLst>
              <a:ext uri="{FF2B5EF4-FFF2-40B4-BE49-F238E27FC236}">
                <a16:creationId xmlns:a16="http://schemas.microsoft.com/office/drawing/2014/main" id="{CCD72915-3D79-5B47-AB11-0F4C1259F205}"/>
              </a:ext>
            </a:extLst>
          </p:cNvPr>
          <p:cNvPicPr preferRelativeResize="0"/>
          <p:nvPr userDrawn="1"/>
        </p:nvPicPr>
        <p:blipFill rotWithShape="1">
          <a:blip r:embed="rId3" cstate="print">
            <a:alphaModFix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7;p60">
            <a:extLst>
              <a:ext uri="{FF2B5EF4-FFF2-40B4-BE49-F238E27FC236}">
                <a16:creationId xmlns:a16="http://schemas.microsoft.com/office/drawing/2014/main" id="{FEA4DD2E-CFEA-A24F-83F4-CB33F34DE6E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780483" y="2240726"/>
            <a:ext cx="3547950" cy="24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576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1" spc="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sz="1200" b="1"/>
              <a:t>EYEBROW TEXT</a:t>
            </a:r>
            <a:endParaRPr lang="en-US"/>
          </a:p>
        </p:txBody>
      </p:sp>
      <p:sp>
        <p:nvSpPr>
          <p:cNvPr id="7" name="Google Shape;222;p84">
            <a:extLst>
              <a:ext uri="{FF2B5EF4-FFF2-40B4-BE49-F238E27FC236}">
                <a16:creationId xmlns:a16="http://schemas.microsoft.com/office/drawing/2014/main" id="{3FA5B81B-1F4C-2B42-8FEA-FA800F81258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135186" y="3335381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45700" rIns="0" bIns="45700" anchor="t" anchorCtr="0">
            <a:noAutofit/>
          </a:bodyPr>
          <a:lstStyle>
            <a:lvl1pPr marL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95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3;p72">
            <a:extLst>
              <a:ext uri="{FF2B5EF4-FFF2-40B4-BE49-F238E27FC236}">
                <a16:creationId xmlns:a16="http://schemas.microsoft.com/office/drawing/2014/main" id="{29365577-5E3A-3FDC-9D4C-C27391A07E2B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Section Title Goes Here</a:t>
            </a:r>
            <a:endParaRPr/>
          </a:p>
        </p:txBody>
      </p:sp>
      <p:cxnSp>
        <p:nvCxnSpPr>
          <p:cNvPr id="4" name="Google Shape;28;p53">
            <a:extLst>
              <a:ext uri="{FF2B5EF4-FFF2-40B4-BE49-F238E27FC236}">
                <a16:creationId xmlns:a16="http://schemas.microsoft.com/office/drawing/2014/main" id="{865C2616-9C8F-E53D-2BCC-098BCD110BFF}"/>
              </a:ext>
            </a:extLst>
          </p:cNvPr>
          <p:cNvCxnSpPr/>
          <p:nvPr userDrawn="1"/>
        </p:nvCxnSpPr>
        <p:spPr>
          <a:xfrm>
            <a:off x="3886200" y="3197280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oogle Shape;44;p59">
            <a:extLst>
              <a:ext uri="{FF2B5EF4-FFF2-40B4-BE49-F238E27FC236}">
                <a16:creationId xmlns:a16="http://schemas.microsoft.com/office/drawing/2014/main" id="{34A7B9B3-34CC-F2AF-F485-9102F856F067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7;p60">
            <a:extLst>
              <a:ext uri="{FF2B5EF4-FFF2-40B4-BE49-F238E27FC236}">
                <a16:creationId xmlns:a16="http://schemas.microsoft.com/office/drawing/2014/main" id="{5283A661-75DA-5613-A8DC-268E0A0C162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780483" y="2240726"/>
            <a:ext cx="3547950" cy="24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576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1" spc="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sz="1200" b="1"/>
              <a:t>EYEBROW TEXT</a:t>
            </a:r>
            <a:endParaRPr lang="en-US"/>
          </a:p>
        </p:txBody>
      </p:sp>
      <p:sp>
        <p:nvSpPr>
          <p:cNvPr id="7" name="Google Shape;222;p84">
            <a:extLst>
              <a:ext uri="{FF2B5EF4-FFF2-40B4-BE49-F238E27FC236}">
                <a16:creationId xmlns:a16="http://schemas.microsoft.com/office/drawing/2014/main" id="{9DB09F00-867B-E074-D2D4-D63141BE44C9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135186" y="3335381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45700" rIns="0" bIns="45700" anchor="t" anchorCtr="0">
            <a:noAutofit/>
          </a:bodyPr>
          <a:lstStyle>
            <a:lvl1pPr marL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47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Light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3;p72">
            <a:extLst>
              <a:ext uri="{FF2B5EF4-FFF2-40B4-BE49-F238E27FC236}">
                <a16:creationId xmlns:a16="http://schemas.microsoft.com/office/drawing/2014/main" id="{402E2AE6-7E46-2FB2-4CCA-69F55AE6F166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00100" y="2571750"/>
            <a:ext cx="7543800" cy="45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Section Title Goes Here</a:t>
            </a:r>
            <a:endParaRPr/>
          </a:p>
        </p:txBody>
      </p:sp>
      <p:cxnSp>
        <p:nvCxnSpPr>
          <p:cNvPr id="4" name="Google Shape;28;p53">
            <a:extLst>
              <a:ext uri="{FF2B5EF4-FFF2-40B4-BE49-F238E27FC236}">
                <a16:creationId xmlns:a16="http://schemas.microsoft.com/office/drawing/2014/main" id="{13CF35D3-C6C6-D213-90ED-DDE3F869B143}"/>
              </a:ext>
            </a:extLst>
          </p:cNvPr>
          <p:cNvCxnSpPr/>
          <p:nvPr userDrawn="1"/>
        </p:nvCxnSpPr>
        <p:spPr>
          <a:xfrm>
            <a:off x="3886200" y="3197280"/>
            <a:ext cx="1371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oogle Shape;44;p59">
            <a:extLst>
              <a:ext uri="{FF2B5EF4-FFF2-40B4-BE49-F238E27FC236}">
                <a16:creationId xmlns:a16="http://schemas.microsoft.com/office/drawing/2014/main" id="{B5328833-E77D-3151-7B0D-5E14060EAA14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7;p60">
            <a:extLst>
              <a:ext uri="{FF2B5EF4-FFF2-40B4-BE49-F238E27FC236}">
                <a16:creationId xmlns:a16="http://schemas.microsoft.com/office/drawing/2014/main" id="{A230624F-986B-84DB-F5CD-E823C72C9E82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2780483" y="2240726"/>
            <a:ext cx="3547950" cy="24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576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 b="1" spc="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sz="1200" b="1"/>
              <a:t>EYEBROW TEXT</a:t>
            </a:r>
            <a:endParaRPr lang="en-US"/>
          </a:p>
        </p:txBody>
      </p:sp>
      <p:sp>
        <p:nvSpPr>
          <p:cNvPr id="7" name="Google Shape;222;p84">
            <a:extLst>
              <a:ext uri="{FF2B5EF4-FFF2-40B4-BE49-F238E27FC236}">
                <a16:creationId xmlns:a16="http://schemas.microsoft.com/office/drawing/2014/main" id="{2D6A7120-9AC9-9569-A72C-ACBB31E9086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135186" y="3335381"/>
            <a:ext cx="48736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45700" rIns="0" bIns="45700" anchor="t" anchorCtr="0">
            <a:noAutofit/>
          </a:bodyPr>
          <a:lstStyle>
            <a:lvl1pPr marL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0" i="0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15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A Right" preserve="1" userDrawn="1">
  <p:cSld name="Section Slide - A Righ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EEECCC-B747-A647-972C-198965A17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8218" y="615523"/>
            <a:ext cx="5735781" cy="4543345"/>
          </a:xfrm>
          <a:prstGeom prst="rect">
            <a:avLst/>
          </a:prstGeom>
        </p:spPr>
      </p:pic>
      <p:sp>
        <p:nvSpPr>
          <p:cNvPr id="46" name="Google Shape;46;p6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>
            <a:normAutofit/>
          </a:bodyPr>
          <a:lstStyle>
            <a:lvl1pPr marL="0">
              <a:defRPr sz="14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7" name="Google Shape;47;p60"/>
          <p:cNvSpPr txBox="1">
            <a:spLocks noGrp="1"/>
          </p:cNvSpPr>
          <p:nvPr>
            <p:ph type="body" idx="1"/>
          </p:nvPr>
        </p:nvSpPr>
        <p:spPr>
          <a:xfrm>
            <a:off x="5049950" y="2667000"/>
            <a:ext cx="354795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576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Google Shape;48;p60"/>
          <p:cNvSpPr txBox="1">
            <a:spLocks noGrp="1"/>
          </p:cNvSpPr>
          <p:nvPr>
            <p:ph type="body" idx="3" hasCustomPrompt="1"/>
          </p:nvPr>
        </p:nvSpPr>
        <p:spPr>
          <a:xfrm>
            <a:off x="5049949" y="1087382"/>
            <a:ext cx="4032795" cy="138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None/>
              <a:defRPr sz="2400" b="1" i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Click to add copy here, </a:t>
            </a:r>
          </a:p>
          <a:p>
            <a:r>
              <a:rPr lang="en-US"/>
              <a:t>in sentence case</a:t>
            </a:r>
            <a:endParaRPr/>
          </a:p>
        </p:txBody>
      </p:sp>
      <p:cxnSp>
        <p:nvCxnSpPr>
          <p:cNvPr id="51" name="Google Shape;51;p60"/>
          <p:cNvCxnSpPr>
            <a:endCxn id="46" idx="0"/>
          </p:cNvCxnSpPr>
          <p:nvPr/>
        </p:nvCxnSpPr>
        <p:spPr>
          <a:xfrm rot="10800000">
            <a:off x="2286001" y="0"/>
            <a:ext cx="0" cy="22335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52;p60"/>
          <p:cNvCxnSpPr>
            <a:endCxn id="46" idx="1"/>
          </p:cNvCxnSpPr>
          <p:nvPr/>
        </p:nvCxnSpPr>
        <p:spPr>
          <a:xfrm rot="10800000">
            <a:off x="1" y="2571750"/>
            <a:ext cx="14079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53;p60"/>
          <p:cNvCxnSpPr>
            <a:endCxn id="46" idx="3"/>
          </p:cNvCxnSpPr>
          <p:nvPr/>
        </p:nvCxnSpPr>
        <p:spPr>
          <a:xfrm>
            <a:off x="3147901" y="2571750"/>
            <a:ext cx="1424100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54;p60"/>
          <p:cNvCxnSpPr>
            <a:endCxn id="46" idx="2"/>
          </p:cNvCxnSpPr>
          <p:nvPr/>
        </p:nvCxnSpPr>
        <p:spPr>
          <a:xfrm>
            <a:off x="2286001" y="2994000"/>
            <a:ext cx="0" cy="214950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" name="Google Shape;55;p60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pic>
        <p:nvPicPr>
          <p:cNvPr id="56" name="Google Shape;56;p6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9598" y="4759191"/>
            <a:ext cx="373147" cy="3731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7;p8">
            <a:extLst>
              <a:ext uri="{FF2B5EF4-FFF2-40B4-BE49-F238E27FC236}">
                <a16:creationId xmlns:a16="http://schemas.microsoft.com/office/drawing/2014/main" id="{C5A04E2E-A558-6F30-274F-B737B9A6B0F6}"/>
              </a:ext>
            </a:extLst>
          </p:cNvPr>
          <p:cNvSpPr txBox="1"/>
          <p:nvPr userDrawn="1"/>
        </p:nvSpPr>
        <p:spPr>
          <a:xfrm>
            <a:off x="6237413" y="4830722"/>
            <a:ext cx="2521927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>
              <a:buSzPts val="600"/>
            </a:pPr>
            <a:r>
              <a:rPr lang="en-US" sz="800" b="0" i="0" u="none" strike="noStrike" cap="none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Un-siloed teams. Happier customers.</a:t>
            </a:r>
            <a:r>
              <a:rPr lang="en-US" sz="800" b="0" i="0" u="none" strike="noStrike" baseline="3000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™</a:t>
            </a:r>
            <a:endParaRPr sz="800" b="0" i="0" u="none" strike="noStrike" cap="none" baseline="300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210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 - A Left" preserve="1" userDrawn="1">
  <p:cSld name="Section Slide - A Lef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4E82DA-818D-4B47-87DA-1DF75685B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0155"/>
            <a:ext cx="4828751" cy="4543345"/>
          </a:xfrm>
          <a:prstGeom prst="rect">
            <a:avLst/>
          </a:prstGeom>
        </p:spPr>
      </p:pic>
      <p:sp>
        <p:nvSpPr>
          <p:cNvPr id="61" name="Google Shape;61;p61"/>
          <p:cNvSpPr>
            <a:spLocks noGrp="1"/>
          </p:cNvSpPr>
          <p:nvPr>
            <p:ph type="pic" idx="4"/>
          </p:nvPr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>
            <a:normAutofit/>
          </a:bodyPr>
          <a:lstStyle>
            <a:lvl1pPr marL="0">
              <a:defRPr sz="14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cxnSp>
        <p:nvCxnSpPr>
          <p:cNvPr id="63" name="Google Shape;63;p61"/>
          <p:cNvCxnSpPr/>
          <p:nvPr/>
        </p:nvCxnSpPr>
        <p:spPr>
          <a:xfrm rot="10800000">
            <a:off x="6858000" y="0"/>
            <a:ext cx="0" cy="2233402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" name="Google Shape;64;p61"/>
          <p:cNvCxnSpPr/>
          <p:nvPr/>
        </p:nvCxnSpPr>
        <p:spPr>
          <a:xfrm rot="10800000">
            <a:off x="4572000" y="2571750"/>
            <a:ext cx="1408013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65;p61"/>
          <p:cNvCxnSpPr/>
          <p:nvPr/>
        </p:nvCxnSpPr>
        <p:spPr>
          <a:xfrm>
            <a:off x="7719801" y="2571750"/>
            <a:ext cx="1424199" cy="0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" name="Google Shape;66;p61"/>
          <p:cNvCxnSpPr/>
          <p:nvPr/>
        </p:nvCxnSpPr>
        <p:spPr>
          <a:xfrm>
            <a:off x="6858000" y="2994053"/>
            <a:ext cx="0" cy="2149447"/>
          </a:xfrm>
          <a:prstGeom prst="straightConnector1">
            <a:avLst/>
          </a:prstGeom>
          <a:noFill/>
          <a:ln w="9525" cap="flat" cmpd="sng">
            <a:solidFill>
              <a:srgbClr val="B3B3B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" name="Google Shape;67;p61"/>
          <p:cNvSpPr txBox="1"/>
          <p:nvPr/>
        </p:nvSpPr>
        <p:spPr>
          <a:xfrm>
            <a:off x="247828" y="4809581"/>
            <a:ext cx="4570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rPr>
              <a:t>‹#›</a:t>
            </a:fld>
            <a:endParaRPr sz="800" b="0" i="0" u="none" strike="noStrike" cap="none">
              <a:solidFill>
                <a:schemeClr val="tx1"/>
              </a:solidFill>
              <a:latin typeface="Proxima Nova Rg"/>
              <a:ea typeface="Proxima Nova Rg"/>
              <a:cs typeface="Proxima Nova Rg"/>
              <a:sym typeface="Proxima Nova"/>
            </a:endParaRPr>
          </a:p>
        </p:txBody>
      </p:sp>
      <p:sp>
        <p:nvSpPr>
          <p:cNvPr id="12" name="Google Shape;47;p60">
            <a:extLst>
              <a:ext uri="{FF2B5EF4-FFF2-40B4-BE49-F238E27FC236}">
                <a16:creationId xmlns:a16="http://schemas.microsoft.com/office/drawing/2014/main" id="{DB56807E-491C-9747-989C-6019A198C9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887" y="2667000"/>
            <a:ext cx="3547950" cy="1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576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Google Shape;48;p60">
            <a:extLst>
              <a:ext uri="{FF2B5EF4-FFF2-40B4-BE49-F238E27FC236}">
                <a16:creationId xmlns:a16="http://schemas.microsoft.com/office/drawing/2014/main" id="{ACDA28B3-828D-4E47-9AAC-A2A09F0FADCC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492886" y="1087382"/>
            <a:ext cx="4032795" cy="138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None/>
              <a:defRPr sz="2400" b="1" i="0">
                <a:solidFill>
                  <a:schemeClr val="tx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Click to add copy here, </a:t>
            </a:r>
          </a:p>
          <a:p>
            <a:r>
              <a:rPr lang="en-US"/>
              <a:t>in sentence case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597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>
            <a:spLocks noGrp="1"/>
          </p:cNvSpPr>
          <p:nvPr>
            <p:ph type="title"/>
          </p:nvPr>
        </p:nvSpPr>
        <p:spPr>
          <a:xfrm>
            <a:off x="457864" y="32447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  <a:defRPr sz="2400" b="1" i="0" u="none" strike="noStrike" cap="none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0"/>
          <p:cNvSpPr txBox="1">
            <a:spLocks noGrp="1"/>
          </p:cNvSpPr>
          <p:nvPr>
            <p:ph type="body" idx="1"/>
          </p:nvPr>
        </p:nvSpPr>
        <p:spPr>
          <a:xfrm>
            <a:off x="457864" y="1073887"/>
            <a:ext cx="8228271" cy="346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roxima Nova Rg"/>
                <a:ea typeface="Proxima Nova Rg"/>
                <a:cs typeface="Proxima Nova Rg"/>
                <a:sym typeface="Proxima Nov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719" r:id="rId2"/>
    <p:sldLayoutId id="2147483720" r:id="rId3"/>
    <p:sldLayoutId id="2147483654" r:id="rId4"/>
    <p:sldLayoutId id="2147483726" r:id="rId5"/>
    <p:sldLayoutId id="2147483727" r:id="rId6"/>
    <p:sldLayoutId id="2147483728" r:id="rId7"/>
    <p:sldLayoutId id="2147483691" r:id="rId8"/>
    <p:sldLayoutId id="2147483692" r:id="rId9"/>
    <p:sldLayoutId id="2147483729" r:id="rId10"/>
    <p:sldLayoutId id="2147483730" r:id="rId11"/>
    <p:sldLayoutId id="2147483731" r:id="rId12"/>
    <p:sldLayoutId id="2147483662" r:id="rId13"/>
    <p:sldLayoutId id="2147483677" r:id="rId14"/>
    <p:sldLayoutId id="2147483732" r:id="rId15"/>
    <p:sldLayoutId id="2147483733" r:id="rId16"/>
    <p:sldLayoutId id="214748373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dirty="0"/>
              <a:t>Image Editor with Layers</a:t>
            </a:r>
          </a:p>
        </p:txBody>
      </p:sp>
      <p:sp>
        <p:nvSpPr>
          <p:cNvPr id="271" name="Google Shape;271;p2"/>
          <p:cNvSpPr txBox="1">
            <a:spLocks noGrp="1"/>
          </p:cNvSpPr>
          <p:nvPr>
            <p:ph type="subTitle" idx="1"/>
          </p:nvPr>
        </p:nvSpPr>
        <p:spPr>
          <a:xfrm>
            <a:off x="3375301" y="4200503"/>
            <a:ext cx="3010923" cy="70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Intern:   Aditya Agrawal</a:t>
            </a:r>
            <a:br>
              <a:rPr lang="en-US" dirty="0"/>
            </a:br>
            <a:r>
              <a:rPr lang="en-US" dirty="0"/>
              <a:t>Manager:   Ayushya Anand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Mentor:   Rahul Parihar </a:t>
            </a:r>
            <a:br>
              <a:rPr lang="en-US" dirty="0"/>
            </a:b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A6D07-2AC6-87EC-5193-724A33AA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74" y="-6137"/>
            <a:ext cx="3485058" cy="28346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5B811-9417-F325-ED81-AEAEA986C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384" y="-6138"/>
            <a:ext cx="5708036" cy="28346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1CC980-CBB6-2EEB-7DD7-A1814DFC4374}"/>
              </a:ext>
            </a:extLst>
          </p:cNvPr>
          <p:cNvSpPr txBox="1"/>
          <p:nvPr/>
        </p:nvSpPr>
        <p:spPr>
          <a:xfrm>
            <a:off x="2222639" y="145808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Docker to Docker Testing using Postman</a:t>
            </a:r>
          </a:p>
        </p:txBody>
      </p:sp>
      <p:pic>
        <p:nvPicPr>
          <p:cNvPr id="9" name="2024.07.03_1124 (online-video-cutter.com) (1)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91DC05DD-9BDA-EB72-426E-7A672B1BB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1453" y="515140"/>
            <a:ext cx="6014270" cy="39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30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BC9FF1-6C61-2FBD-A478-BE8B822EBAD6}"/>
              </a:ext>
            </a:extLst>
          </p:cNvPr>
          <p:cNvSpPr txBox="1"/>
          <p:nvPr/>
        </p:nvSpPr>
        <p:spPr>
          <a:xfrm>
            <a:off x="3626915" y="1933127"/>
            <a:ext cx="3137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Thankyou </a:t>
            </a:r>
          </a:p>
        </p:txBody>
      </p:sp>
    </p:spTree>
    <p:extLst>
      <p:ext uri="{BB962C8B-B14F-4D97-AF65-F5344CB8AC3E}">
        <p14:creationId xmlns:p14="http://schemas.microsoft.com/office/powerpoint/2010/main" val="425666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75E3A2-25E5-4BD8-5328-5A3EE51F3776}"/>
              </a:ext>
            </a:extLst>
          </p:cNvPr>
          <p:cNvSpPr txBox="1"/>
          <p:nvPr/>
        </p:nvSpPr>
        <p:spPr>
          <a:xfrm>
            <a:off x="1197963" y="1109240"/>
            <a:ext cx="72571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effectLst/>
              </a:rPr>
              <a:t>The image editor allows clients to send layer information, which is processed to generate </a:t>
            </a:r>
          </a:p>
          <a:p>
            <a:r>
              <a:rPr lang="en-GB" dirty="0">
                <a:effectLst/>
              </a:rPr>
              <a:t>an image. The service is being currently used by Sprinklr from Cloudinary.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rtl="0"/>
            <a:r>
              <a:rPr lang="en-GB" dirty="0">
                <a:effectLst/>
              </a:rPr>
              <a:t>This project contains two interconnected projects designed to work together to provide</a:t>
            </a:r>
          </a:p>
          <a:p>
            <a:pPr rtl="0"/>
            <a:r>
              <a:rPr lang="en-GB" dirty="0">
                <a:effectLst/>
              </a:rPr>
              <a:t> an image editing service using layers information. The projects are :</a:t>
            </a:r>
            <a:endParaRPr lang="en-GB" dirty="0"/>
          </a:p>
          <a:p>
            <a:pPr rtl="0"/>
            <a:br>
              <a:rPr lang="en-GB" dirty="0"/>
            </a:br>
            <a:endParaRPr lang="en-GB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JavaServer - A backend service built with Spring Boot.</a:t>
            </a:r>
            <a:endParaRPr lang="en-GB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Js-Puppeteer - A Node.js service using Puppeteer for image generation.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1D515-D398-F4CF-173A-7F09C022951E}"/>
              </a:ext>
            </a:extLst>
          </p:cNvPr>
          <p:cNvSpPr txBox="1"/>
          <p:nvPr/>
        </p:nvSpPr>
        <p:spPr>
          <a:xfrm>
            <a:off x="3307535" y="300709"/>
            <a:ext cx="649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970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C72D-8E7A-4A86-DE40-FE853EA71608}"/>
              </a:ext>
            </a:extLst>
          </p:cNvPr>
          <p:cNvSpPr txBox="1">
            <a:spLocks/>
          </p:cNvSpPr>
          <p:nvPr/>
        </p:nvSpPr>
        <p:spPr>
          <a:xfrm>
            <a:off x="2927308" y="484817"/>
            <a:ext cx="6143560" cy="58604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Technology Stack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D6FC22-5501-0725-2F18-4BE5E8EA66D6}"/>
              </a:ext>
            </a:extLst>
          </p:cNvPr>
          <p:cNvSpPr txBox="1">
            <a:spLocks/>
          </p:cNvSpPr>
          <p:nvPr/>
        </p:nvSpPr>
        <p:spPr>
          <a:xfrm>
            <a:off x="1030745" y="1315137"/>
            <a:ext cx="7082509" cy="251322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Java (Spring Boot)</a:t>
            </a:r>
            <a:r>
              <a:rPr lang="en-US" sz="1600" dirty="0"/>
              <a:t> : </a:t>
            </a:r>
            <a:r>
              <a:rPr lang="en-US" dirty="0"/>
              <a:t>For receiving Layers from client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Node.js </a:t>
            </a:r>
            <a:r>
              <a:rPr lang="en-US" sz="1600" dirty="0"/>
              <a:t>: </a:t>
            </a:r>
            <a:r>
              <a:rPr lang="en-US" dirty="0"/>
              <a:t>Using Puppeteer generates Image and send back to Java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GRPC</a:t>
            </a:r>
            <a:r>
              <a:rPr lang="en-US" sz="1600" dirty="0"/>
              <a:t> - </a:t>
            </a:r>
            <a:r>
              <a:rPr lang="en-US" dirty="0"/>
              <a:t>For inter-service communication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Puppeteer</a:t>
            </a:r>
            <a:r>
              <a:rPr lang="en-US" sz="1600" dirty="0"/>
              <a:t> - </a:t>
            </a:r>
            <a:r>
              <a:rPr lang="en-US" dirty="0"/>
              <a:t>For generating images using layer information (Developer Tool)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9610B-F969-AB9E-003C-68BD14C71C2F}"/>
              </a:ext>
            </a:extLst>
          </p:cNvPr>
          <p:cNvSpPr txBox="1"/>
          <p:nvPr/>
        </p:nvSpPr>
        <p:spPr>
          <a:xfrm>
            <a:off x="7161777" y="31789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7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 descr="Client">
            <a:extLst>
              <a:ext uri="{FF2B5EF4-FFF2-40B4-BE49-F238E27FC236}">
                <a16:creationId xmlns:a16="http://schemas.microsoft.com/office/drawing/2014/main" id="{DC8A2D82-F148-6D80-D966-BF92E2E7356F}"/>
              </a:ext>
            </a:extLst>
          </p:cNvPr>
          <p:cNvSpPr/>
          <p:nvPr/>
        </p:nvSpPr>
        <p:spPr>
          <a:xfrm>
            <a:off x="4128" y="2329114"/>
            <a:ext cx="649028" cy="336845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Client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FD0693-1CC7-90DB-6ACB-9A32CEA646FF}"/>
              </a:ext>
            </a:extLst>
          </p:cNvPr>
          <p:cNvSpPr txBox="1"/>
          <p:nvPr/>
        </p:nvSpPr>
        <p:spPr>
          <a:xfrm>
            <a:off x="6727021" y="4036259"/>
            <a:ext cx="942887" cy="2539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50" dirty="0"/>
              <a:t>JsPuppeteer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B53B18C-415A-BA4C-F7C4-AB49ED23ABD1}"/>
              </a:ext>
            </a:extLst>
          </p:cNvPr>
          <p:cNvSpPr/>
          <p:nvPr/>
        </p:nvSpPr>
        <p:spPr>
          <a:xfrm>
            <a:off x="1189369" y="1879004"/>
            <a:ext cx="3120128" cy="1375849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ounded Rectangle 25" descr="Client">
            <a:extLst>
              <a:ext uri="{FF2B5EF4-FFF2-40B4-BE49-F238E27FC236}">
                <a16:creationId xmlns:a16="http://schemas.microsoft.com/office/drawing/2014/main" id="{792B3D4C-5244-2BCC-A096-8179E993967F}"/>
              </a:ext>
            </a:extLst>
          </p:cNvPr>
          <p:cNvSpPr/>
          <p:nvPr/>
        </p:nvSpPr>
        <p:spPr>
          <a:xfrm>
            <a:off x="3035842" y="2795318"/>
            <a:ext cx="1214510" cy="363716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Service/</a:t>
            </a:r>
            <a:br>
              <a:rPr lang="en-US" sz="900" dirty="0"/>
            </a:br>
            <a:r>
              <a:rPr lang="en-US" sz="900" dirty="0"/>
              <a:t>HtmlString.java</a:t>
            </a:r>
          </a:p>
        </p:txBody>
      </p:sp>
      <p:sp>
        <p:nvSpPr>
          <p:cNvPr id="27" name="Rounded Rectangle 26" descr="Client">
            <a:extLst>
              <a:ext uri="{FF2B5EF4-FFF2-40B4-BE49-F238E27FC236}">
                <a16:creationId xmlns:a16="http://schemas.microsoft.com/office/drawing/2014/main" id="{A7DAA589-4B48-2325-14CF-E037CC804557}"/>
              </a:ext>
            </a:extLst>
          </p:cNvPr>
          <p:cNvSpPr/>
          <p:nvPr/>
        </p:nvSpPr>
        <p:spPr>
          <a:xfrm>
            <a:off x="1259882" y="2314977"/>
            <a:ext cx="1228045" cy="363700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controller/</a:t>
            </a:r>
            <a:br>
              <a:rPr lang="en-US" sz="900" dirty="0"/>
            </a:br>
            <a:r>
              <a:rPr lang="en-US" sz="900" dirty="0"/>
              <a:t>RecieveLayers.java</a:t>
            </a:r>
          </a:p>
        </p:txBody>
      </p:sp>
      <p:sp>
        <p:nvSpPr>
          <p:cNvPr id="28" name="Rounded Rectangle 27" descr="Client">
            <a:extLst>
              <a:ext uri="{FF2B5EF4-FFF2-40B4-BE49-F238E27FC236}">
                <a16:creationId xmlns:a16="http://schemas.microsoft.com/office/drawing/2014/main" id="{BEB1FA0C-5476-556B-5354-8039E8C2526E}"/>
              </a:ext>
            </a:extLst>
          </p:cNvPr>
          <p:cNvSpPr/>
          <p:nvPr/>
        </p:nvSpPr>
        <p:spPr>
          <a:xfrm>
            <a:off x="3097466" y="2061730"/>
            <a:ext cx="1168675" cy="287970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Controller/</a:t>
            </a:r>
            <a:br>
              <a:rPr lang="en-US" sz="900" dirty="0"/>
            </a:br>
            <a:r>
              <a:rPr lang="en-US" sz="900" dirty="0"/>
              <a:t>ServiceToJS.java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DD81E9-CE71-EC2D-9915-3522B21ABB67}"/>
              </a:ext>
            </a:extLst>
          </p:cNvPr>
          <p:cNvCxnSpPr>
            <a:cxnSpLocks/>
          </p:cNvCxnSpPr>
          <p:nvPr/>
        </p:nvCxnSpPr>
        <p:spPr>
          <a:xfrm flipV="1">
            <a:off x="2488976" y="2246069"/>
            <a:ext cx="595529" cy="9967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844971-56E1-9DD4-5F43-3EC27F38908E}"/>
              </a:ext>
            </a:extLst>
          </p:cNvPr>
          <p:cNvSpPr txBox="1"/>
          <p:nvPr/>
        </p:nvSpPr>
        <p:spPr>
          <a:xfrm rot="21063546">
            <a:off x="2441105" y="2095608"/>
            <a:ext cx="1093328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Html string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208DA3-E2BF-B75E-A079-CB48CCBD16E4}"/>
              </a:ext>
            </a:extLst>
          </p:cNvPr>
          <p:cNvCxnSpPr>
            <a:cxnSpLocks/>
          </p:cNvCxnSpPr>
          <p:nvPr/>
        </p:nvCxnSpPr>
        <p:spPr>
          <a:xfrm flipH="1">
            <a:off x="2473619" y="2340820"/>
            <a:ext cx="590990" cy="1007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1FF55C-6F6C-21BB-3833-49B068F2CAEE}"/>
              </a:ext>
            </a:extLst>
          </p:cNvPr>
          <p:cNvCxnSpPr>
            <a:cxnSpLocks/>
          </p:cNvCxnSpPr>
          <p:nvPr/>
        </p:nvCxnSpPr>
        <p:spPr>
          <a:xfrm>
            <a:off x="2385352" y="2676818"/>
            <a:ext cx="647609" cy="21166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DEA825-677D-4F4C-2376-0EBD7AE935C6}"/>
              </a:ext>
            </a:extLst>
          </p:cNvPr>
          <p:cNvSpPr txBox="1"/>
          <p:nvPr/>
        </p:nvSpPr>
        <p:spPr>
          <a:xfrm rot="1096981">
            <a:off x="2448984" y="2705993"/>
            <a:ext cx="1093328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Layers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681B2A9-3861-5965-989B-7CE1D98ADF94}"/>
              </a:ext>
            </a:extLst>
          </p:cNvPr>
          <p:cNvCxnSpPr>
            <a:cxnSpLocks/>
          </p:cNvCxnSpPr>
          <p:nvPr/>
        </p:nvCxnSpPr>
        <p:spPr>
          <a:xfrm flipH="1" flipV="1">
            <a:off x="2187825" y="2730475"/>
            <a:ext cx="820405" cy="27180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2AB465B-5458-B329-9495-020315011C69}"/>
              </a:ext>
            </a:extLst>
          </p:cNvPr>
          <p:cNvSpPr txBox="1"/>
          <p:nvPr/>
        </p:nvSpPr>
        <p:spPr>
          <a:xfrm rot="21063546">
            <a:off x="2504830" y="2312496"/>
            <a:ext cx="1093328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Image Bytes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B4E461-5908-4574-8D7D-DFDA19028EF3}"/>
              </a:ext>
            </a:extLst>
          </p:cNvPr>
          <p:cNvSpPr txBox="1"/>
          <p:nvPr/>
        </p:nvSpPr>
        <p:spPr>
          <a:xfrm rot="1096981">
            <a:off x="2254754" y="2906915"/>
            <a:ext cx="1093328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Html String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662A8D-7BB2-0C7B-31D6-87889FEDF1BE}"/>
              </a:ext>
            </a:extLst>
          </p:cNvPr>
          <p:cNvSpPr txBox="1"/>
          <p:nvPr/>
        </p:nvSpPr>
        <p:spPr>
          <a:xfrm>
            <a:off x="2460489" y="1630885"/>
            <a:ext cx="867545" cy="2539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50" dirty="0"/>
              <a:t>JavaServer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2CF667-DB02-8922-F5C7-A79ADD98A523}"/>
              </a:ext>
            </a:extLst>
          </p:cNvPr>
          <p:cNvCxnSpPr>
            <a:cxnSpLocks/>
          </p:cNvCxnSpPr>
          <p:nvPr/>
        </p:nvCxnSpPr>
        <p:spPr>
          <a:xfrm>
            <a:off x="687468" y="2440958"/>
            <a:ext cx="5699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79F202B-CDF8-6A54-F63F-431FDC2DA25B}"/>
              </a:ext>
            </a:extLst>
          </p:cNvPr>
          <p:cNvSpPr txBox="1"/>
          <p:nvPr/>
        </p:nvSpPr>
        <p:spPr>
          <a:xfrm>
            <a:off x="580722" y="2512210"/>
            <a:ext cx="768336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Image Bytes 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58C082D-536E-F2ED-DDA2-AEBC755F9145}"/>
              </a:ext>
            </a:extLst>
          </p:cNvPr>
          <p:cNvCxnSpPr>
            <a:cxnSpLocks/>
          </p:cNvCxnSpPr>
          <p:nvPr/>
        </p:nvCxnSpPr>
        <p:spPr>
          <a:xfrm flipH="1">
            <a:off x="664415" y="2531307"/>
            <a:ext cx="59300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D0FC1EC-0F09-460F-7F56-59EA7D007642}"/>
              </a:ext>
            </a:extLst>
          </p:cNvPr>
          <p:cNvSpPr txBox="1"/>
          <p:nvPr/>
        </p:nvSpPr>
        <p:spPr>
          <a:xfrm>
            <a:off x="719464" y="2269619"/>
            <a:ext cx="1093328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Layers 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C49CD97-D96E-64DA-E310-6C7B46C092F8}"/>
              </a:ext>
            </a:extLst>
          </p:cNvPr>
          <p:cNvSpPr/>
          <p:nvPr/>
        </p:nvSpPr>
        <p:spPr>
          <a:xfrm>
            <a:off x="5789607" y="1875577"/>
            <a:ext cx="3125301" cy="1330265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4" name="Rounded Rectangle 83" descr="Client">
            <a:extLst>
              <a:ext uri="{FF2B5EF4-FFF2-40B4-BE49-F238E27FC236}">
                <a16:creationId xmlns:a16="http://schemas.microsoft.com/office/drawing/2014/main" id="{EC70309E-BB69-06E2-CBBA-6B8074558448}"/>
              </a:ext>
            </a:extLst>
          </p:cNvPr>
          <p:cNvSpPr/>
          <p:nvPr/>
        </p:nvSpPr>
        <p:spPr>
          <a:xfrm>
            <a:off x="5835073" y="2719000"/>
            <a:ext cx="938560" cy="244784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grpcRequest</a:t>
            </a:r>
          </a:p>
        </p:txBody>
      </p:sp>
      <p:sp>
        <p:nvSpPr>
          <p:cNvPr id="85" name="Rounded Rectangle 84" descr="Client">
            <a:extLst>
              <a:ext uri="{FF2B5EF4-FFF2-40B4-BE49-F238E27FC236}">
                <a16:creationId xmlns:a16="http://schemas.microsoft.com/office/drawing/2014/main" id="{9D3CEDD6-BBAB-2FF5-2AC0-EE2EDC0E6B0D}"/>
              </a:ext>
            </a:extLst>
          </p:cNvPr>
          <p:cNvSpPr/>
          <p:nvPr/>
        </p:nvSpPr>
        <p:spPr>
          <a:xfrm>
            <a:off x="6015848" y="2027593"/>
            <a:ext cx="797250" cy="244784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src/index.js</a:t>
            </a:r>
          </a:p>
        </p:txBody>
      </p:sp>
      <p:sp>
        <p:nvSpPr>
          <p:cNvPr id="86" name="Rounded Rectangle 85" descr="Client">
            <a:extLst>
              <a:ext uri="{FF2B5EF4-FFF2-40B4-BE49-F238E27FC236}">
                <a16:creationId xmlns:a16="http://schemas.microsoft.com/office/drawing/2014/main" id="{4734FF08-496B-45E0-69C3-B6367572A01C}"/>
              </a:ext>
            </a:extLst>
          </p:cNvPr>
          <p:cNvSpPr/>
          <p:nvPr/>
        </p:nvSpPr>
        <p:spPr>
          <a:xfrm>
            <a:off x="7743458" y="2043299"/>
            <a:ext cx="1088183" cy="202770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browserInit.js</a:t>
            </a:r>
          </a:p>
        </p:txBody>
      </p:sp>
      <p:sp>
        <p:nvSpPr>
          <p:cNvPr id="87" name="Rounded Rectangle 86" descr="Client">
            <a:extLst>
              <a:ext uri="{FF2B5EF4-FFF2-40B4-BE49-F238E27FC236}">
                <a16:creationId xmlns:a16="http://schemas.microsoft.com/office/drawing/2014/main" id="{EA14E95A-66FB-9B92-0810-3D401567FDD6}"/>
              </a:ext>
            </a:extLst>
          </p:cNvPr>
          <p:cNvSpPr/>
          <p:nvPr/>
        </p:nvSpPr>
        <p:spPr>
          <a:xfrm>
            <a:off x="7694645" y="2729470"/>
            <a:ext cx="1190283" cy="244782"/>
          </a:xfrm>
          <a:prstGeom prst="round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servicePuppetter.js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EB702B7-A862-E2C5-6458-F9E428DD4F75}"/>
              </a:ext>
            </a:extLst>
          </p:cNvPr>
          <p:cNvCxnSpPr>
            <a:cxnSpLocks/>
          </p:cNvCxnSpPr>
          <p:nvPr/>
        </p:nvCxnSpPr>
        <p:spPr>
          <a:xfrm>
            <a:off x="6831655" y="2681281"/>
            <a:ext cx="83038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4F0114E-35AF-7BB4-DDC2-79D29B828895}"/>
              </a:ext>
            </a:extLst>
          </p:cNvPr>
          <p:cNvSpPr txBox="1"/>
          <p:nvPr/>
        </p:nvSpPr>
        <p:spPr>
          <a:xfrm>
            <a:off x="6774183" y="2468423"/>
            <a:ext cx="1015663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Generating 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5A64335-A30C-B8CF-91BC-FD746FE1DC94}"/>
              </a:ext>
            </a:extLst>
          </p:cNvPr>
          <p:cNvSpPr txBox="1"/>
          <p:nvPr/>
        </p:nvSpPr>
        <p:spPr>
          <a:xfrm>
            <a:off x="6886407" y="2676172"/>
            <a:ext cx="679513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using Html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8EDFA2C-04D1-8612-B84A-B822316D5760}"/>
              </a:ext>
            </a:extLst>
          </p:cNvPr>
          <p:cNvCxnSpPr>
            <a:cxnSpLocks/>
          </p:cNvCxnSpPr>
          <p:nvPr/>
        </p:nvCxnSpPr>
        <p:spPr>
          <a:xfrm flipH="1">
            <a:off x="6847358" y="2924146"/>
            <a:ext cx="79848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84DF60C-EE32-A7CD-3D32-F28CC13D3EF0}"/>
              </a:ext>
            </a:extLst>
          </p:cNvPr>
          <p:cNvSpPr txBox="1"/>
          <p:nvPr/>
        </p:nvSpPr>
        <p:spPr>
          <a:xfrm>
            <a:off x="6881588" y="2941814"/>
            <a:ext cx="768336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Image Bytes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CA28267-6864-2E40-7CBC-5458C6AFE374}"/>
              </a:ext>
            </a:extLst>
          </p:cNvPr>
          <p:cNvCxnSpPr>
            <a:cxnSpLocks/>
          </p:cNvCxnSpPr>
          <p:nvPr/>
        </p:nvCxnSpPr>
        <p:spPr>
          <a:xfrm flipV="1">
            <a:off x="6831655" y="2150188"/>
            <a:ext cx="855266" cy="486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B528E37-8636-6EC9-7CD7-840AB3D362E5}"/>
              </a:ext>
            </a:extLst>
          </p:cNvPr>
          <p:cNvSpPr txBox="1"/>
          <p:nvPr/>
        </p:nvSpPr>
        <p:spPr>
          <a:xfrm>
            <a:off x="6830473" y="1953035"/>
            <a:ext cx="1093328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Initializing browser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0370821-9A74-C64F-B579-550787A15C48}"/>
              </a:ext>
            </a:extLst>
          </p:cNvPr>
          <p:cNvSpPr txBox="1"/>
          <p:nvPr/>
        </p:nvSpPr>
        <p:spPr>
          <a:xfrm>
            <a:off x="6833129" y="2155054"/>
            <a:ext cx="1025810" cy="2077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And pool of Tabs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1E4EF2-E87F-9BEA-48CF-7E63B0859808}"/>
              </a:ext>
            </a:extLst>
          </p:cNvPr>
          <p:cNvSpPr txBox="1"/>
          <p:nvPr/>
        </p:nvSpPr>
        <p:spPr>
          <a:xfrm>
            <a:off x="6858562" y="1586735"/>
            <a:ext cx="1088183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050" dirty="0"/>
              <a:t>JsPuppeteer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2C8D08-A7A6-1493-FB4C-85F8947F284B}"/>
              </a:ext>
            </a:extLst>
          </p:cNvPr>
          <p:cNvCxnSpPr>
            <a:cxnSpLocks/>
          </p:cNvCxnSpPr>
          <p:nvPr/>
        </p:nvCxnSpPr>
        <p:spPr>
          <a:xfrm>
            <a:off x="7961881" y="2263337"/>
            <a:ext cx="5996" cy="412835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20C17FA-988A-5337-CCBB-91AE8D6F0154}"/>
              </a:ext>
            </a:extLst>
          </p:cNvPr>
          <p:cNvSpPr txBox="1"/>
          <p:nvPr/>
        </p:nvSpPr>
        <p:spPr>
          <a:xfrm>
            <a:off x="7961881" y="2328652"/>
            <a:ext cx="899373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50" dirty="0"/>
              <a:t>Browser and Tab Instance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FDC4ECE-0C76-4193-0FA4-646BA250464F}"/>
              </a:ext>
            </a:extLst>
          </p:cNvPr>
          <p:cNvSpPr/>
          <p:nvPr/>
        </p:nvSpPr>
        <p:spPr>
          <a:xfrm rot="16200000">
            <a:off x="3456076" y="2317975"/>
            <a:ext cx="3176569" cy="276571"/>
          </a:xfrm>
          <a:prstGeom prst="rect">
            <a:avLst/>
          </a:prstGeom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Load Balancer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58F31CE-8348-CA4D-9790-EBA91D0B2013}"/>
              </a:ext>
            </a:extLst>
          </p:cNvPr>
          <p:cNvCxnSpPr>
            <a:cxnSpLocks/>
          </p:cNvCxnSpPr>
          <p:nvPr/>
        </p:nvCxnSpPr>
        <p:spPr>
          <a:xfrm>
            <a:off x="5203960" y="2815812"/>
            <a:ext cx="579749" cy="1321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B602E3B-BAE7-D736-48B9-2B8983588834}"/>
              </a:ext>
            </a:extLst>
          </p:cNvPr>
          <p:cNvCxnSpPr>
            <a:cxnSpLocks/>
          </p:cNvCxnSpPr>
          <p:nvPr/>
        </p:nvCxnSpPr>
        <p:spPr>
          <a:xfrm>
            <a:off x="5181389" y="3627990"/>
            <a:ext cx="1028967" cy="8566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159A280-52FD-FEA8-B94C-4CDAE14764D5}"/>
              </a:ext>
            </a:extLst>
          </p:cNvPr>
          <p:cNvCxnSpPr>
            <a:cxnSpLocks/>
          </p:cNvCxnSpPr>
          <p:nvPr/>
        </p:nvCxnSpPr>
        <p:spPr>
          <a:xfrm>
            <a:off x="4336528" y="2170674"/>
            <a:ext cx="53902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7682CC1-4D05-E529-4C36-D031EB849534}"/>
              </a:ext>
            </a:extLst>
          </p:cNvPr>
          <p:cNvCxnSpPr>
            <a:cxnSpLocks/>
          </p:cNvCxnSpPr>
          <p:nvPr/>
        </p:nvCxnSpPr>
        <p:spPr>
          <a:xfrm flipV="1">
            <a:off x="5177923" y="797304"/>
            <a:ext cx="979408" cy="99015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B8FF414-DE11-B7F4-BD23-9FDBBFEA1273}"/>
              </a:ext>
            </a:extLst>
          </p:cNvPr>
          <p:cNvCxnSpPr>
            <a:cxnSpLocks/>
          </p:cNvCxnSpPr>
          <p:nvPr/>
        </p:nvCxnSpPr>
        <p:spPr>
          <a:xfrm flipH="1">
            <a:off x="5189207" y="953083"/>
            <a:ext cx="984815" cy="99478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ABC31FE-578F-7848-8971-14FDC754779B}"/>
              </a:ext>
            </a:extLst>
          </p:cNvPr>
          <p:cNvCxnSpPr>
            <a:cxnSpLocks/>
          </p:cNvCxnSpPr>
          <p:nvPr/>
        </p:nvCxnSpPr>
        <p:spPr>
          <a:xfrm flipH="1" flipV="1">
            <a:off x="4315302" y="2277356"/>
            <a:ext cx="560254" cy="874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996F0F5-B70D-93F1-2625-82455C77D30D}"/>
              </a:ext>
            </a:extLst>
          </p:cNvPr>
          <p:cNvCxnSpPr>
            <a:cxnSpLocks/>
          </p:cNvCxnSpPr>
          <p:nvPr/>
        </p:nvCxnSpPr>
        <p:spPr>
          <a:xfrm flipH="1">
            <a:off x="5177923" y="2738732"/>
            <a:ext cx="59499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166C80C-2028-A99A-5CA8-CF52F428FA7A}"/>
              </a:ext>
            </a:extLst>
          </p:cNvPr>
          <p:cNvCxnSpPr>
            <a:cxnSpLocks/>
          </p:cNvCxnSpPr>
          <p:nvPr/>
        </p:nvCxnSpPr>
        <p:spPr>
          <a:xfrm flipH="1" flipV="1">
            <a:off x="5209563" y="3919409"/>
            <a:ext cx="947768" cy="75019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D351BF6-AE4A-6D61-B38E-946792FCD3BC}"/>
              </a:ext>
            </a:extLst>
          </p:cNvPr>
          <p:cNvSpPr txBox="1"/>
          <p:nvPr/>
        </p:nvSpPr>
        <p:spPr>
          <a:xfrm>
            <a:off x="4250352" y="1918237"/>
            <a:ext cx="736099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900" dirty="0"/>
              <a:t>Html string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2E81B83-897E-6032-F51A-E81EF220551A}"/>
              </a:ext>
            </a:extLst>
          </p:cNvPr>
          <p:cNvSpPr txBox="1"/>
          <p:nvPr/>
        </p:nvSpPr>
        <p:spPr>
          <a:xfrm>
            <a:off x="4241364" y="2302232"/>
            <a:ext cx="779613" cy="21544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800" dirty="0"/>
              <a:t>Image Bytes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BA34378-A594-3D3A-6815-346C82B0DDC1}"/>
              </a:ext>
            </a:extLst>
          </p:cNvPr>
          <p:cNvSpPr txBox="1"/>
          <p:nvPr/>
        </p:nvSpPr>
        <p:spPr>
          <a:xfrm rot="18862301">
            <a:off x="5173106" y="1181468"/>
            <a:ext cx="736099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900" dirty="0"/>
              <a:t>Html string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1DE2736-8CC8-AF13-BCE4-0B212624CF68}"/>
              </a:ext>
            </a:extLst>
          </p:cNvPr>
          <p:cNvSpPr txBox="1"/>
          <p:nvPr/>
        </p:nvSpPr>
        <p:spPr>
          <a:xfrm rot="18740163">
            <a:off x="5378506" y="1357877"/>
            <a:ext cx="825867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900" dirty="0"/>
              <a:t>Image Bytes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C36521-A0A0-3E47-58D5-FDB946933BB2}"/>
              </a:ext>
            </a:extLst>
          </p:cNvPr>
          <p:cNvSpPr txBox="1"/>
          <p:nvPr/>
        </p:nvSpPr>
        <p:spPr>
          <a:xfrm>
            <a:off x="5133526" y="2818407"/>
            <a:ext cx="736099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900" dirty="0"/>
              <a:t>Html string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8BAE177-D830-37FE-A041-DC4BB4A995BE}"/>
              </a:ext>
            </a:extLst>
          </p:cNvPr>
          <p:cNvSpPr txBox="1"/>
          <p:nvPr/>
        </p:nvSpPr>
        <p:spPr>
          <a:xfrm>
            <a:off x="5101050" y="2518949"/>
            <a:ext cx="758541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800" dirty="0"/>
              <a:t>Image Bytes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0476EEE-766C-D655-C5C3-8D97B07467E4}"/>
              </a:ext>
            </a:extLst>
          </p:cNvPr>
          <p:cNvSpPr txBox="1"/>
          <p:nvPr/>
        </p:nvSpPr>
        <p:spPr>
          <a:xfrm rot="2344910">
            <a:off x="5426282" y="3949374"/>
            <a:ext cx="864266" cy="2308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900" dirty="0"/>
              <a:t>Html string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BB26D92B-6D28-8C98-551E-CE863EA688EE}"/>
              </a:ext>
            </a:extLst>
          </p:cNvPr>
          <p:cNvSpPr/>
          <p:nvPr/>
        </p:nvSpPr>
        <p:spPr>
          <a:xfrm>
            <a:off x="6203934" y="4369060"/>
            <a:ext cx="2280863" cy="685800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44EB345-9561-761D-FAA1-1A5B35F3A436}"/>
              </a:ext>
            </a:extLst>
          </p:cNvPr>
          <p:cNvSpPr txBox="1"/>
          <p:nvPr/>
        </p:nvSpPr>
        <p:spPr>
          <a:xfrm>
            <a:off x="6733443" y="81986"/>
            <a:ext cx="942887" cy="2539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050" dirty="0"/>
              <a:t>JsPuppeteer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7B7B99EE-29CA-B8D1-7C9D-3F93F30232AC}"/>
              </a:ext>
            </a:extLst>
          </p:cNvPr>
          <p:cNvSpPr/>
          <p:nvPr/>
        </p:nvSpPr>
        <p:spPr>
          <a:xfrm>
            <a:off x="6210355" y="414788"/>
            <a:ext cx="2280863" cy="685800"/>
          </a:xfrm>
          <a:prstGeom prst="roundRect">
            <a:avLst/>
          </a:prstGeom>
          <a:solidFill>
            <a:schemeClr val="bg2">
              <a:lumMod val="90000"/>
            </a:scheme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D6D4127-A952-B8D0-193A-3D43EEF1452D}"/>
              </a:ext>
            </a:extLst>
          </p:cNvPr>
          <p:cNvSpPr txBox="1"/>
          <p:nvPr/>
        </p:nvSpPr>
        <p:spPr>
          <a:xfrm rot="2183596">
            <a:off x="5192298" y="4243726"/>
            <a:ext cx="825867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900" dirty="0"/>
              <a:t>Image Bytes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B3101B6-6E84-CC6F-419C-F080D59EA455}"/>
              </a:ext>
            </a:extLst>
          </p:cNvPr>
          <p:cNvSpPr txBox="1"/>
          <p:nvPr/>
        </p:nvSpPr>
        <p:spPr>
          <a:xfrm>
            <a:off x="117426" y="77058"/>
            <a:ext cx="2350323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100000">
                <a:schemeClr val="accent2">
                  <a:lumMod val="45000"/>
                  <a:lumOff val="55000"/>
                </a:schemeClr>
              </a:gs>
              <a:gs pos="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/>
        </p:spPr>
        <p:txBody>
          <a:bodyPr wrap="none" rtlCol="0">
            <a:spAutoFit/>
          </a:bodyPr>
          <a:lstStyle/>
          <a:p>
            <a:r>
              <a:rPr lang="en-US" sz="2400" b="1" dirty="0"/>
              <a:t>Complete</a:t>
            </a:r>
            <a:r>
              <a:rPr lang="en-US" sz="1800" b="1" dirty="0"/>
              <a:t> </a:t>
            </a:r>
            <a:r>
              <a:rPr lang="en-US" sz="2400" b="1" dirty="0"/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217072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4"/>
          <p:cNvSpPr txBox="1">
            <a:spLocks noGrp="1"/>
          </p:cNvSpPr>
          <p:nvPr>
            <p:ph type="title"/>
          </p:nvPr>
        </p:nvSpPr>
        <p:spPr>
          <a:xfrm>
            <a:off x="626913" y="-5941"/>
            <a:ext cx="8228271" cy="52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None/>
            </a:pPr>
            <a:r>
              <a:rPr lang="en-US" dirty="0"/>
              <a:t>Time Consumption Distribution</a:t>
            </a:r>
            <a:endParaRPr dirty="0"/>
          </a:p>
        </p:txBody>
      </p:sp>
      <p:graphicFrame>
        <p:nvGraphicFramePr>
          <p:cNvPr id="1092" name="Google Shape;1092;p44"/>
          <p:cNvGraphicFramePr/>
          <p:nvPr>
            <p:extLst>
              <p:ext uri="{D42A27DB-BD31-4B8C-83A1-F6EECF244321}">
                <p14:modId xmlns:p14="http://schemas.microsoft.com/office/powerpoint/2010/main" val="3232590765"/>
              </p:ext>
            </p:extLst>
          </p:nvPr>
        </p:nvGraphicFramePr>
        <p:xfrm>
          <a:off x="1683669" y="523103"/>
          <a:ext cx="5800885" cy="4404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1425981-205B-7159-061D-182FF03F7AEE}"/>
              </a:ext>
            </a:extLst>
          </p:cNvPr>
          <p:cNvSpPr txBox="1"/>
          <p:nvPr/>
        </p:nvSpPr>
        <p:spPr>
          <a:xfrm>
            <a:off x="2798039" y="87569"/>
            <a:ext cx="3564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Render HTML time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4C743-4AF7-152C-1782-B2BD81EA7E64}"/>
              </a:ext>
            </a:extLst>
          </p:cNvPr>
          <p:cNvSpPr txBox="1"/>
          <p:nvPr/>
        </p:nvSpPr>
        <p:spPr>
          <a:xfrm>
            <a:off x="732430" y="1106003"/>
            <a:ext cx="78045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n/>
                <a:solidFill>
                  <a:srgbClr val="C00000"/>
                </a:solidFill>
              </a:rPr>
              <a:t>Layers Contains Images that are to be rendered from browser using given URL !!</a:t>
            </a:r>
          </a:p>
          <a:p>
            <a:pPr algn="ctr"/>
            <a:endParaRPr lang="en-US" b="1" dirty="0">
              <a:ln/>
              <a:solidFill>
                <a:srgbClr val="C00000"/>
              </a:solidFill>
            </a:endParaRPr>
          </a:p>
          <a:p>
            <a:pPr algn="ctr"/>
            <a:endParaRPr lang="en-US" b="1" dirty="0">
              <a:ln/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ln/>
                <a:solidFill>
                  <a:schemeClr val="tx1"/>
                </a:solidFill>
              </a:rPr>
              <a:t>Significant time reduction can done if 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6C36B-8FA7-4EA6-CC04-05099E229944}"/>
              </a:ext>
            </a:extLst>
          </p:cNvPr>
          <p:cNvSpPr txBox="1"/>
          <p:nvPr/>
        </p:nvSpPr>
        <p:spPr>
          <a:xfrm>
            <a:off x="983614" y="2331944"/>
            <a:ext cx="7798930" cy="102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n/>
                <a:solidFill>
                  <a:schemeClr val="tx1"/>
                </a:solidFill>
              </a:rPr>
              <a:t>Images are first stored in CDNs through frontend and then inserting its URL in Layers.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n/>
                <a:solidFill>
                  <a:schemeClr val="tx1"/>
                </a:solidFill>
              </a:rPr>
              <a:t>Using GRPC to fetch Images from CDN.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n/>
                <a:solidFill>
                  <a:schemeClr val="tx1"/>
                </a:solidFill>
              </a:rPr>
              <a:t>Other factors contribute very less for rendering time of HTML.</a:t>
            </a:r>
            <a:endParaRPr lang="en-US" b="1" dirty="0">
              <a:ln/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5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834C68-73A5-D6CF-0C85-7EEFC197B03C}"/>
              </a:ext>
            </a:extLst>
          </p:cNvPr>
          <p:cNvSpPr txBox="1"/>
          <p:nvPr/>
        </p:nvSpPr>
        <p:spPr>
          <a:xfrm>
            <a:off x="6954309" y="317892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2AFC6-2B94-5D6A-4192-CD4949F81BD5}"/>
              </a:ext>
            </a:extLst>
          </p:cNvPr>
          <p:cNvSpPr txBox="1"/>
          <p:nvPr/>
        </p:nvSpPr>
        <p:spPr>
          <a:xfrm>
            <a:off x="4929605" y="454118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EA3E1B-2977-4F6F-8208-43376D03C028}"/>
              </a:ext>
            </a:extLst>
          </p:cNvPr>
          <p:cNvSpPr/>
          <p:nvPr/>
        </p:nvSpPr>
        <p:spPr>
          <a:xfrm>
            <a:off x="559081" y="1031896"/>
            <a:ext cx="4362313" cy="3480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6674D9-C3FF-4963-8146-8B7EBAE46370}"/>
              </a:ext>
            </a:extLst>
          </p:cNvPr>
          <p:cNvSpPr/>
          <p:nvPr/>
        </p:nvSpPr>
        <p:spPr>
          <a:xfrm>
            <a:off x="946228" y="2682793"/>
            <a:ext cx="1077883" cy="687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355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 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D59AC0-E2FE-6E1E-9A6C-C406A9F9719B}"/>
              </a:ext>
            </a:extLst>
          </p:cNvPr>
          <p:cNvSpPr/>
          <p:nvPr/>
        </p:nvSpPr>
        <p:spPr>
          <a:xfrm>
            <a:off x="2273361" y="2682793"/>
            <a:ext cx="1077883" cy="687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355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 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9FE040-69AA-D3A3-FB1C-A7FEC7FF6F17}"/>
              </a:ext>
            </a:extLst>
          </p:cNvPr>
          <p:cNvSpPr/>
          <p:nvPr/>
        </p:nvSpPr>
        <p:spPr>
          <a:xfrm>
            <a:off x="946229" y="3535380"/>
            <a:ext cx="1077883" cy="687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355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 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5CF43-CB86-3050-A838-1D6B300394F7}"/>
              </a:ext>
            </a:extLst>
          </p:cNvPr>
          <p:cNvSpPr/>
          <p:nvPr/>
        </p:nvSpPr>
        <p:spPr>
          <a:xfrm>
            <a:off x="2273362" y="3535380"/>
            <a:ext cx="1077883" cy="687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355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 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4A8B0B-F3AB-4C01-5996-1E61DD47160E}"/>
              </a:ext>
            </a:extLst>
          </p:cNvPr>
          <p:cNvSpPr/>
          <p:nvPr/>
        </p:nvSpPr>
        <p:spPr>
          <a:xfrm>
            <a:off x="3613890" y="3535380"/>
            <a:ext cx="1077883" cy="687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355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 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96187E-E907-C96E-8D94-8D7ED20D0D75}"/>
              </a:ext>
            </a:extLst>
          </p:cNvPr>
          <p:cNvSpPr/>
          <p:nvPr/>
        </p:nvSpPr>
        <p:spPr>
          <a:xfrm>
            <a:off x="3613890" y="2682793"/>
            <a:ext cx="1077883" cy="687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355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495E70-8078-232D-8F45-F8E2800D4313}"/>
              </a:ext>
            </a:extLst>
          </p:cNvPr>
          <p:cNvSpPr/>
          <p:nvPr/>
        </p:nvSpPr>
        <p:spPr>
          <a:xfrm>
            <a:off x="3613890" y="1790746"/>
            <a:ext cx="1077883" cy="687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355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96521A-12D6-CE42-26B2-CC4672466654}"/>
              </a:ext>
            </a:extLst>
          </p:cNvPr>
          <p:cNvSpPr/>
          <p:nvPr/>
        </p:nvSpPr>
        <p:spPr>
          <a:xfrm>
            <a:off x="946228" y="1786443"/>
            <a:ext cx="1054707" cy="60664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355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AA77CA-AEAC-73DD-9B82-FE2447E81994}"/>
              </a:ext>
            </a:extLst>
          </p:cNvPr>
          <p:cNvSpPr/>
          <p:nvPr/>
        </p:nvSpPr>
        <p:spPr>
          <a:xfrm>
            <a:off x="2268471" y="1790746"/>
            <a:ext cx="1077883" cy="6871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3559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8B17E-4458-D30A-34F2-9E3F389F2306}"/>
              </a:ext>
            </a:extLst>
          </p:cNvPr>
          <p:cNvSpPr txBox="1"/>
          <p:nvPr/>
        </p:nvSpPr>
        <p:spPr>
          <a:xfrm>
            <a:off x="2090057" y="1119499"/>
            <a:ext cx="1502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Browser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425981-205B-7159-061D-182FF03F7AEE}"/>
              </a:ext>
            </a:extLst>
          </p:cNvPr>
          <p:cNvSpPr txBox="1"/>
          <p:nvPr/>
        </p:nvSpPr>
        <p:spPr>
          <a:xfrm>
            <a:off x="3197607" y="87569"/>
            <a:ext cx="306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New Tab time </a:t>
            </a:r>
          </a:p>
          <a:p>
            <a:pPr algn="ctr"/>
            <a:r>
              <a:rPr lang="en-US" sz="1800" b="1" dirty="0"/>
              <a:t>reduction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289148-E924-838F-977C-B5CD132A4DCF}"/>
              </a:ext>
            </a:extLst>
          </p:cNvPr>
          <p:cNvSpPr txBox="1"/>
          <p:nvPr/>
        </p:nvSpPr>
        <p:spPr>
          <a:xfrm>
            <a:off x="5055744" y="1641055"/>
            <a:ext cx="423385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Pool of Tabs already opened at the time of </a:t>
            </a:r>
          </a:p>
          <a:p>
            <a:r>
              <a:rPr lang="en-US" dirty="0"/>
              <a:t>      browser launch.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request arrived will be assigned one of the </a:t>
            </a:r>
          </a:p>
          <a:p>
            <a:r>
              <a:rPr lang="en-US" dirty="0"/>
              <a:t>      free Tabs.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 Tab is available, requests will be Queued </a:t>
            </a:r>
          </a:p>
          <a:p>
            <a:r>
              <a:rPr lang="en-US" dirty="0"/>
              <a:t>      and processed as soon as any tab is freed.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1CC980-CBB6-2EEB-7DD7-A1814DFC4374}"/>
              </a:ext>
            </a:extLst>
          </p:cNvPr>
          <p:cNvSpPr txBox="1"/>
          <p:nvPr/>
        </p:nvSpPr>
        <p:spPr>
          <a:xfrm>
            <a:off x="3342555" y="13831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Integration Testing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4DD55-C37F-C256-2650-D5FAAF1E8B1C}"/>
              </a:ext>
            </a:extLst>
          </p:cNvPr>
          <p:cNvSpPr txBox="1"/>
          <p:nvPr/>
        </p:nvSpPr>
        <p:spPr>
          <a:xfrm>
            <a:off x="583987" y="676195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Single Test Case</a:t>
            </a:r>
          </a:p>
        </p:txBody>
      </p:sp>
      <p:pic>
        <p:nvPicPr>
          <p:cNvPr id="2" name="a3.mp4">
            <a:hlinkClick r:id="" action="ppaction://media"/>
            <a:extLst>
              <a:ext uri="{FF2B5EF4-FFF2-40B4-BE49-F238E27FC236}">
                <a16:creationId xmlns:a16="http://schemas.microsoft.com/office/drawing/2014/main" id="{25A74240-74A4-E8B1-AC14-3CDBDFD5C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9788" y="1177871"/>
            <a:ext cx="5036744" cy="31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0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1CC980-CBB6-2EEB-7DD7-A1814DFC4374}"/>
              </a:ext>
            </a:extLst>
          </p:cNvPr>
          <p:cNvSpPr txBox="1"/>
          <p:nvPr/>
        </p:nvSpPr>
        <p:spPr>
          <a:xfrm>
            <a:off x="3342555" y="13831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Integration Testing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4DD55-C37F-C256-2650-D5FAAF1E8B1C}"/>
              </a:ext>
            </a:extLst>
          </p:cNvPr>
          <p:cNvSpPr txBox="1"/>
          <p:nvPr/>
        </p:nvSpPr>
        <p:spPr>
          <a:xfrm>
            <a:off x="583987" y="676195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Multiple Test Cases in Parallel ( 50 )</a:t>
            </a:r>
            <a:endParaRPr lang="en-US" b="1" dirty="0"/>
          </a:p>
        </p:txBody>
      </p:sp>
      <p:pic>
        <p:nvPicPr>
          <p:cNvPr id="2" name="a2.mp4">
            <a:hlinkClick r:id="" action="ppaction://media"/>
            <a:extLst>
              <a:ext uri="{FF2B5EF4-FFF2-40B4-BE49-F238E27FC236}">
                <a16:creationId xmlns:a16="http://schemas.microsoft.com/office/drawing/2014/main" id="{1ADAE318-F0D9-F12B-E111-238FDA254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8543" y="1152522"/>
            <a:ext cx="4729378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prinklr Brand">
      <a:dk1>
        <a:srgbClr val="000000"/>
      </a:dk1>
      <a:lt1>
        <a:srgbClr val="FFFFFF"/>
      </a:lt1>
      <a:dk2>
        <a:srgbClr val="2F3840"/>
      </a:dk2>
      <a:lt2>
        <a:srgbClr val="F1EFEF"/>
      </a:lt2>
      <a:accent1>
        <a:srgbClr val="00BAE7"/>
      </a:accent1>
      <a:accent2>
        <a:srgbClr val="128ACB"/>
      </a:accent2>
      <a:accent3>
        <a:srgbClr val="6FBE54"/>
      </a:accent3>
      <a:accent4>
        <a:srgbClr val="C9D132"/>
      </a:accent4>
      <a:accent5>
        <a:srgbClr val="F9A118"/>
      </a:accent5>
      <a:accent6>
        <a:srgbClr val="AA509E"/>
      </a:accent6>
      <a:hlink>
        <a:srgbClr val="0034C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9B8811F-6732-6D4D-ACA8-E79463A5C885}" vid="{F40E4E22-DCE5-BE4E-A7A9-36FBBE6F7A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4479ea-fc37-4f6c-8f1f-ca7bd1c9a7ed">
      <Terms xmlns="http://schemas.microsoft.com/office/infopath/2007/PartnerControls"/>
    </lcf76f155ced4ddcb4097134ff3c332f>
    <TaxCatchAll xmlns="12a7d511-5c4a-45b2-b4f3-df680c8673e5" xsi:nil="true"/>
    <SharedWithUsers xmlns="12a7d511-5c4a-45b2-b4f3-df680c8673e5">
      <UserInfo>
        <DisplayName>Pavan S Kulkarni</DisplayName>
        <AccountId>1142</AccountId>
        <AccountType/>
      </UserInfo>
      <UserInfo>
        <DisplayName>Alison Romer</DisplayName>
        <AccountId>29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AD3F468DAAD4884C045B8878659B9" ma:contentTypeVersion="17" ma:contentTypeDescription="Create a new document." ma:contentTypeScope="" ma:versionID="836cf1024cf81329b1edc392452581cc">
  <xsd:schema xmlns:xsd="http://www.w3.org/2001/XMLSchema" xmlns:xs="http://www.w3.org/2001/XMLSchema" xmlns:p="http://schemas.microsoft.com/office/2006/metadata/properties" xmlns:ns2="ea4479ea-fc37-4f6c-8f1f-ca7bd1c9a7ed" xmlns:ns3="12a7d511-5c4a-45b2-b4f3-df680c8673e5" targetNamespace="http://schemas.microsoft.com/office/2006/metadata/properties" ma:root="true" ma:fieldsID="5cfe883f85ed565b032ce272188a95cd" ns2:_="" ns3:_="">
    <xsd:import namespace="ea4479ea-fc37-4f6c-8f1f-ca7bd1c9a7ed"/>
    <xsd:import namespace="12a7d511-5c4a-45b2-b4f3-df680c8673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4479ea-fc37-4f6c-8f1f-ca7bd1c9a7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9a2327a-2078-47c1-a4f2-d0fabf55ea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7d511-5c4a-45b2-b4f3-df680c8673e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19ee6e4c-aaa6-4982-aa8a-7837a1e005b2}" ma:internalName="TaxCatchAll" ma:showField="CatchAllData" ma:web="12a7d511-5c4a-45b2-b4f3-df680c8673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027004-6F6E-40EA-97C8-9ECFFD8A2A7B}">
  <ds:schemaRefs>
    <ds:schemaRef ds:uri="ea4479ea-fc37-4f6c-8f1f-ca7bd1c9a7ed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2a7d511-5c4a-45b2-b4f3-df680c8673e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70CD579-C899-42A1-9DFB-E97C33187E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D66ACD-42E2-4ED7-8B01-AA3DD9CFD9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4479ea-fc37-4f6c-8f1f-ca7bd1c9a7ed"/>
    <ds:schemaRef ds:uri="12a7d511-5c4a-45b2-b4f3-df680c8673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</TotalTime>
  <Words>395</Words>
  <Application>Microsoft Macintosh PowerPoint</Application>
  <PresentationFormat>On-screen Show (16:9)</PresentationFormat>
  <Paragraphs>94</Paragraphs>
  <Slides>11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Proxima Nova</vt:lpstr>
      <vt:lpstr>Arial</vt:lpstr>
      <vt:lpstr>Proxima Nova Rg</vt:lpstr>
      <vt:lpstr>Arial</vt:lpstr>
      <vt:lpstr>Calibri</vt:lpstr>
      <vt:lpstr>Office Theme</vt:lpstr>
      <vt:lpstr>Image Editor with Layers</vt:lpstr>
      <vt:lpstr>PowerPoint Presentation</vt:lpstr>
      <vt:lpstr>PowerPoint Presentation</vt:lpstr>
      <vt:lpstr>PowerPoint Presentation</vt:lpstr>
      <vt:lpstr>Time Consumption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Agrawal</dc:creator>
  <cp:lastModifiedBy>Aditya Agrawal</cp:lastModifiedBy>
  <cp:revision>7</cp:revision>
  <dcterms:created xsi:type="dcterms:W3CDTF">2024-07-03T06:04:11Z</dcterms:created>
  <dcterms:modified xsi:type="dcterms:W3CDTF">2024-07-05T12:45:34Z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0x010100D77AD3F468DAAD4884C045B8878659B9</vt:lpwstr>
  </property>
  <property fmtid="{D5CDD505-2E9C-101B-9397-08002B2CF9AE}" pid="3" name="MediaServiceImageTags">
    <vt:lpwstr/>
  </property>
</Properties>
</file>